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12"/>
  </p:notesMasterIdLst>
  <p:handoutMasterIdLst>
    <p:handoutMasterId r:id="rId13"/>
  </p:handoutMasterIdLst>
  <p:sldIdLst>
    <p:sldId id="511" r:id="rId2"/>
    <p:sldId id="717" r:id="rId3"/>
    <p:sldId id="729" r:id="rId4"/>
    <p:sldId id="741" r:id="rId5"/>
    <p:sldId id="737" r:id="rId6"/>
    <p:sldId id="738" r:id="rId7"/>
    <p:sldId id="740" r:id="rId8"/>
    <p:sldId id="742" r:id="rId9"/>
    <p:sldId id="732" r:id="rId10"/>
    <p:sldId id="674" r:id="rId11"/>
  </p:sldIdLst>
  <p:sldSz cx="9144000" cy="5143500" type="screen16x9"/>
  <p:notesSz cx="6881813" cy="9296400"/>
  <p:defaultTextStyle>
    <a:defPPr>
      <a:defRPr lang="en-US"/>
    </a:defPPr>
    <a:lvl1pPr algn="l" rtl="0" eaLnBrk="0" fontAlgn="base" hangingPunct="0">
      <a:spcBef>
        <a:spcPct val="20000"/>
      </a:spcBef>
      <a:spcAft>
        <a:spcPct val="0"/>
      </a:spcAft>
      <a:buClr>
        <a:srgbClr val="35587F"/>
      </a:buClr>
      <a:defRPr kern="1200">
        <a:solidFill>
          <a:srgbClr val="115688"/>
        </a:solidFill>
        <a:latin typeface="Verdana" charset="0"/>
        <a:ea typeface="ＭＳ Ｐゴシック" charset="0"/>
        <a:cs typeface="ＭＳ Ｐゴシック" charset="0"/>
      </a:defRPr>
    </a:lvl1pPr>
    <a:lvl2pPr marL="457200" algn="l" rtl="0" eaLnBrk="0" fontAlgn="base" hangingPunct="0">
      <a:spcBef>
        <a:spcPct val="20000"/>
      </a:spcBef>
      <a:spcAft>
        <a:spcPct val="0"/>
      </a:spcAft>
      <a:buClr>
        <a:srgbClr val="35587F"/>
      </a:buClr>
      <a:defRPr kern="1200">
        <a:solidFill>
          <a:srgbClr val="115688"/>
        </a:solidFill>
        <a:latin typeface="Verdana" charset="0"/>
        <a:ea typeface="ＭＳ Ｐゴシック" charset="0"/>
        <a:cs typeface="ＭＳ Ｐゴシック" charset="0"/>
      </a:defRPr>
    </a:lvl2pPr>
    <a:lvl3pPr marL="914400" algn="l" rtl="0" eaLnBrk="0" fontAlgn="base" hangingPunct="0">
      <a:spcBef>
        <a:spcPct val="20000"/>
      </a:spcBef>
      <a:spcAft>
        <a:spcPct val="0"/>
      </a:spcAft>
      <a:buClr>
        <a:srgbClr val="35587F"/>
      </a:buClr>
      <a:defRPr kern="1200">
        <a:solidFill>
          <a:srgbClr val="115688"/>
        </a:solidFill>
        <a:latin typeface="Verdana" charset="0"/>
        <a:ea typeface="ＭＳ Ｐゴシック" charset="0"/>
        <a:cs typeface="ＭＳ Ｐゴシック" charset="0"/>
      </a:defRPr>
    </a:lvl3pPr>
    <a:lvl4pPr marL="1371600" algn="l" rtl="0" eaLnBrk="0" fontAlgn="base" hangingPunct="0">
      <a:spcBef>
        <a:spcPct val="20000"/>
      </a:spcBef>
      <a:spcAft>
        <a:spcPct val="0"/>
      </a:spcAft>
      <a:buClr>
        <a:srgbClr val="35587F"/>
      </a:buClr>
      <a:defRPr kern="1200">
        <a:solidFill>
          <a:srgbClr val="115688"/>
        </a:solidFill>
        <a:latin typeface="Verdana" charset="0"/>
        <a:ea typeface="ＭＳ Ｐゴシック" charset="0"/>
        <a:cs typeface="ＭＳ Ｐゴシック" charset="0"/>
      </a:defRPr>
    </a:lvl4pPr>
    <a:lvl5pPr marL="1828800" algn="l" rtl="0" eaLnBrk="0" fontAlgn="base" hangingPunct="0">
      <a:spcBef>
        <a:spcPct val="20000"/>
      </a:spcBef>
      <a:spcAft>
        <a:spcPct val="0"/>
      </a:spcAft>
      <a:buClr>
        <a:srgbClr val="35587F"/>
      </a:buClr>
      <a:defRPr kern="1200">
        <a:solidFill>
          <a:srgbClr val="115688"/>
        </a:solidFill>
        <a:latin typeface="Verdana" charset="0"/>
        <a:ea typeface="ＭＳ Ｐゴシック" charset="0"/>
        <a:cs typeface="ＭＳ Ｐゴシック" charset="0"/>
      </a:defRPr>
    </a:lvl5pPr>
    <a:lvl6pPr marL="2286000" algn="l" defTabSz="457200" rtl="0" eaLnBrk="1" latinLnBrk="0" hangingPunct="1">
      <a:defRPr kern="1200">
        <a:solidFill>
          <a:srgbClr val="115688"/>
        </a:solidFill>
        <a:latin typeface="Verdana" charset="0"/>
        <a:ea typeface="ＭＳ Ｐゴシック" charset="0"/>
        <a:cs typeface="ＭＳ Ｐゴシック" charset="0"/>
      </a:defRPr>
    </a:lvl6pPr>
    <a:lvl7pPr marL="2743200" algn="l" defTabSz="457200" rtl="0" eaLnBrk="1" latinLnBrk="0" hangingPunct="1">
      <a:defRPr kern="1200">
        <a:solidFill>
          <a:srgbClr val="115688"/>
        </a:solidFill>
        <a:latin typeface="Verdana" charset="0"/>
        <a:ea typeface="ＭＳ Ｐゴシック" charset="0"/>
        <a:cs typeface="ＭＳ Ｐゴシック" charset="0"/>
      </a:defRPr>
    </a:lvl7pPr>
    <a:lvl8pPr marL="3200400" algn="l" defTabSz="457200" rtl="0" eaLnBrk="1" latinLnBrk="0" hangingPunct="1">
      <a:defRPr kern="1200">
        <a:solidFill>
          <a:srgbClr val="115688"/>
        </a:solidFill>
        <a:latin typeface="Verdana" charset="0"/>
        <a:ea typeface="ＭＳ Ｐゴシック" charset="0"/>
        <a:cs typeface="ＭＳ Ｐゴシック" charset="0"/>
      </a:defRPr>
    </a:lvl8pPr>
    <a:lvl9pPr marL="3657600" algn="l" defTabSz="457200" rtl="0" eaLnBrk="1" latinLnBrk="0" hangingPunct="1">
      <a:defRPr kern="1200">
        <a:solidFill>
          <a:srgbClr val="115688"/>
        </a:solidFill>
        <a:latin typeface="Verdana"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822" userDrawn="1">
          <p15:clr>
            <a:srgbClr val="A4A3A4"/>
          </p15:clr>
        </p15:guide>
        <p15:guide id="2" orient="horz" pos="359" userDrawn="1">
          <p15:clr>
            <a:srgbClr val="A4A3A4"/>
          </p15:clr>
        </p15:guide>
        <p15:guide id="3" orient="horz" pos="1890" userDrawn="1">
          <p15:clr>
            <a:srgbClr val="A4A3A4"/>
          </p15:clr>
        </p15:guide>
        <p15:guide id="4" pos="248" userDrawn="1">
          <p15:clr>
            <a:srgbClr val="A4A3A4"/>
          </p15:clr>
        </p15:guide>
        <p15:guide id="5" pos="2976" userDrawn="1">
          <p15:clr>
            <a:srgbClr val="A4A3A4"/>
          </p15:clr>
        </p15:guide>
        <p15:guide id="6" pos="4391" userDrawn="1">
          <p15:clr>
            <a:srgbClr val="A4A3A4"/>
          </p15:clr>
        </p15:guide>
        <p15:guide id="7" pos="864" userDrawn="1">
          <p15:clr>
            <a:srgbClr val="A4A3A4"/>
          </p15:clr>
        </p15:guide>
      </p15:sldGuideLst>
    </p:ext>
    <p:ext uri="{2D200454-40CA-4A62-9FC3-DE9A4176ACB9}">
      <p15:notesGuideLst xmlns:p15="http://schemas.microsoft.com/office/powerpoint/2012/main">
        <p15:guide id="1" orient="horz" pos="2928">
          <p15:clr>
            <a:srgbClr val="A4A3A4"/>
          </p15:clr>
        </p15:guide>
        <p15:guide id="2" pos="216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y Hancock" initials="MH" lastIdx="68" clrIdx="0"/>
  <p:cmAuthor id="1" name="Bucci, Marie" initials="BM" lastIdx="33" clrIdx="1"/>
  <p:cmAuthor id="2" name="LTC Marketing" initials="" lastIdx="0" clrIdx="2"/>
  <p:cmAuthor id="3" name="Freda Shapiro" initials="FS" lastIdx="0" clrIdx="3"/>
  <p:cmAuthor id="4" name="Calcagno, Angela" initials="CA" lastIdx="7" clrIdx="4"/>
  <p:cmAuthor id="5" name="Angela C Calcagno" initials="ACC" lastIdx="1"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3DB"/>
    <a:srgbClr val="DCF233"/>
    <a:srgbClr val="BFD22B"/>
    <a:srgbClr val="B8DA00"/>
    <a:srgbClr val="0090BE"/>
    <a:srgbClr val="008C80"/>
    <a:srgbClr val="000000"/>
    <a:srgbClr val="6595CC"/>
    <a:srgbClr val="417D33"/>
    <a:srgbClr val="0067A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37" autoAdjust="0"/>
    <p:restoredTop sz="98429" autoAdjust="0"/>
  </p:normalViewPr>
  <p:slideViewPr>
    <p:cSldViewPr snapToGrid="0" showGuides="1">
      <p:cViewPr varScale="1">
        <p:scale>
          <a:sx n="97" d="100"/>
          <a:sy n="97" d="100"/>
        </p:scale>
        <p:origin x="870" y="90"/>
      </p:cViewPr>
      <p:guideLst>
        <p:guide orient="horz" pos="822"/>
        <p:guide orient="horz" pos="359"/>
        <p:guide orient="horz" pos="1890"/>
        <p:guide pos="248"/>
        <p:guide pos="2976"/>
        <p:guide pos="4391"/>
        <p:guide pos="864"/>
      </p:guideLst>
    </p:cSldViewPr>
  </p:slideViewPr>
  <p:notesTextViewPr>
    <p:cViewPr>
      <p:scale>
        <a:sx n="100" d="100"/>
        <a:sy n="100" d="100"/>
      </p:scale>
      <p:origin x="0" y="0"/>
    </p:cViewPr>
  </p:notesTextViewPr>
  <p:sorterViewPr>
    <p:cViewPr>
      <p:scale>
        <a:sx n="75" d="100"/>
        <a:sy n="75" d="100"/>
      </p:scale>
      <p:origin x="0" y="0"/>
    </p:cViewPr>
  </p:sorterViewPr>
  <p:notesViewPr>
    <p:cSldViewPr showGuides="1">
      <p:cViewPr varScale="1">
        <p:scale>
          <a:sx n="118" d="100"/>
          <a:sy n="118" d="100"/>
        </p:scale>
        <p:origin x="-2304" y="-120"/>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218" name="Rectangle 2"/>
          <p:cNvSpPr>
            <a:spLocks noGrp="1" noChangeArrowheads="1"/>
          </p:cNvSpPr>
          <p:nvPr>
            <p:ph type="hdr" sz="quarter"/>
          </p:nvPr>
        </p:nvSpPr>
        <p:spPr bwMode="auto">
          <a:xfrm>
            <a:off x="0" y="0"/>
            <a:ext cx="298132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spcBef>
                <a:spcPct val="0"/>
              </a:spcBef>
              <a:buClrTx/>
              <a:defRPr sz="1200">
                <a:solidFill>
                  <a:schemeClr val="tx1"/>
                </a:solidFill>
                <a:latin typeface="Arial" charset="0"/>
                <a:ea typeface="+mn-ea"/>
                <a:cs typeface="+mn-cs"/>
              </a:defRPr>
            </a:lvl1pPr>
          </a:lstStyle>
          <a:p>
            <a:pPr>
              <a:defRPr/>
            </a:pPr>
            <a:endParaRPr lang="en-US"/>
          </a:p>
        </p:txBody>
      </p:sp>
      <p:sp>
        <p:nvSpPr>
          <p:cNvPr id="137219" name="Rectangle 3"/>
          <p:cNvSpPr>
            <a:spLocks noGrp="1" noChangeArrowheads="1"/>
          </p:cNvSpPr>
          <p:nvPr>
            <p:ph type="dt" sz="quarter" idx="1"/>
          </p:nvPr>
        </p:nvSpPr>
        <p:spPr bwMode="auto">
          <a:xfrm>
            <a:off x="3900488" y="0"/>
            <a:ext cx="2979737"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buClrTx/>
              <a:defRPr sz="1200">
                <a:solidFill>
                  <a:schemeClr val="tx1"/>
                </a:solidFill>
                <a:latin typeface="Arial" charset="0"/>
                <a:ea typeface="+mn-ea"/>
                <a:cs typeface="+mn-cs"/>
              </a:defRPr>
            </a:lvl1pPr>
          </a:lstStyle>
          <a:p>
            <a:pPr>
              <a:defRPr/>
            </a:pPr>
            <a:endParaRPr lang="en-US"/>
          </a:p>
        </p:txBody>
      </p:sp>
      <p:sp>
        <p:nvSpPr>
          <p:cNvPr id="137220" name="Rectangle 4"/>
          <p:cNvSpPr>
            <a:spLocks noGrp="1" noChangeArrowheads="1"/>
          </p:cNvSpPr>
          <p:nvPr>
            <p:ph type="ftr" sz="quarter" idx="2"/>
          </p:nvPr>
        </p:nvSpPr>
        <p:spPr bwMode="auto">
          <a:xfrm>
            <a:off x="0" y="8829675"/>
            <a:ext cx="298132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buClrTx/>
              <a:defRPr sz="1200">
                <a:solidFill>
                  <a:schemeClr val="tx1"/>
                </a:solidFill>
                <a:latin typeface="Arial" charset="0"/>
                <a:ea typeface="+mn-ea"/>
                <a:cs typeface="+mn-cs"/>
              </a:defRPr>
            </a:lvl1pPr>
          </a:lstStyle>
          <a:p>
            <a:pPr>
              <a:defRPr/>
            </a:pPr>
            <a:endParaRPr lang="en-US"/>
          </a:p>
        </p:txBody>
      </p:sp>
      <p:sp>
        <p:nvSpPr>
          <p:cNvPr id="137221" name="Rectangle 5"/>
          <p:cNvSpPr>
            <a:spLocks noGrp="1" noChangeArrowheads="1"/>
          </p:cNvSpPr>
          <p:nvPr>
            <p:ph type="sldNum" sz="quarter" idx="3"/>
          </p:nvPr>
        </p:nvSpPr>
        <p:spPr bwMode="auto">
          <a:xfrm>
            <a:off x="3900488" y="8829675"/>
            <a:ext cx="2979737"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buClrTx/>
              <a:defRPr sz="1200" smtClean="0">
                <a:solidFill>
                  <a:schemeClr val="tx1"/>
                </a:solidFill>
                <a:latin typeface="Arial" charset="0"/>
                <a:cs typeface="+mn-cs"/>
              </a:defRPr>
            </a:lvl1pPr>
          </a:lstStyle>
          <a:p>
            <a:pPr>
              <a:defRPr/>
            </a:pPr>
            <a:fld id="{F75EC51D-F4A3-284B-9AD9-DDDEE6694CCC}" type="slidenum">
              <a:rPr lang="en-US">
                <a:ea typeface="Arial" charset="0"/>
              </a:rPr>
              <a:pPr>
                <a:defRPr/>
              </a:pPr>
              <a:t>‹#›</a:t>
            </a:fld>
            <a:endParaRPr lang="en-US" dirty="0">
              <a:ea typeface="Arial" charset="0"/>
            </a:endParaRPr>
          </a:p>
        </p:txBody>
      </p:sp>
    </p:spTree>
    <p:extLst>
      <p:ext uri="{BB962C8B-B14F-4D97-AF65-F5344CB8AC3E}">
        <p14:creationId xmlns:p14="http://schemas.microsoft.com/office/powerpoint/2010/main" val="2445461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8132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spcBef>
                <a:spcPct val="0"/>
              </a:spcBef>
              <a:buClrTx/>
              <a:defRPr sz="1200">
                <a:solidFill>
                  <a:schemeClr val="tx1"/>
                </a:solidFill>
                <a:latin typeface="Arial" charset="0"/>
                <a:ea typeface="+mn-ea"/>
                <a:cs typeface="+mn-cs"/>
              </a:defRPr>
            </a:lvl1pPr>
          </a:lstStyle>
          <a:p>
            <a:pPr>
              <a:defRPr/>
            </a:pPr>
            <a:endParaRPr lang="en-US"/>
          </a:p>
        </p:txBody>
      </p:sp>
      <p:sp>
        <p:nvSpPr>
          <p:cNvPr id="44035" name="Rectangle 3"/>
          <p:cNvSpPr>
            <a:spLocks noGrp="1" noChangeArrowheads="1"/>
          </p:cNvSpPr>
          <p:nvPr>
            <p:ph type="dt" idx="1"/>
          </p:nvPr>
        </p:nvSpPr>
        <p:spPr bwMode="auto">
          <a:xfrm>
            <a:off x="3900488" y="0"/>
            <a:ext cx="2979737"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buClrTx/>
              <a:defRPr sz="1200">
                <a:solidFill>
                  <a:schemeClr val="tx1"/>
                </a:solidFill>
                <a:latin typeface="Arial" charset="0"/>
                <a:ea typeface="+mn-ea"/>
                <a:cs typeface="+mn-cs"/>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344488" y="696913"/>
            <a:ext cx="61976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4037" name="Rectangle 5"/>
          <p:cNvSpPr>
            <a:spLocks noGrp="1" noChangeArrowheads="1"/>
          </p:cNvSpPr>
          <p:nvPr>
            <p:ph type="body" sz="quarter" idx="3"/>
          </p:nvPr>
        </p:nvSpPr>
        <p:spPr bwMode="auto">
          <a:xfrm>
            <a:off x="688975" y="4416425"/>
            <a:ext cx="5503863"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44038" name="Rectangle 6"/>
          <p:cNvSpPr>
            <a:spLocks noGrp="1" noChangeArrowheads="1"/>
          </p:cNvSpPr>
          <p:nvPr>
            <p:ph type="ftr" sz="quarter" idx="4"/>
          </p:nvPr>
        </p:nvSpPr>
        <p:spPr bwMode="auto">
          <a:xfrm>
            <a:off x="0" y="8829675"/>
            <a:ext cx="298132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buClrTx/>
              <a:defRPr sz="1200">
                <a:solidFill>
                  <a:schemeClr val="tx1"/>
                </a:solidFill>
                <a:latin typeface="Arial" charset="0"/>
                <a:ea typeface="+mn-ea"/>
                <a:cs typeface="+mn-cs"/>
              </a:defRPr>
            </a:lvl1pPr>
          </a:lstStyle>
          <a:p>
            <a:pPr>
              <a:defRPr/>
            </a:pPr>
            <a:endParaRPr lang="en-US"/>
          </a:p>
        </p:txBody>
      </p:sp>
      <p:sp>
        <p:nvSpPr>
          <p:cNvPr id="44039" name="Rectangle 7"/>
          <p:cNvSpPr>
            <a:spLocks noGrp="1" noChangeArrowheads="1"/>
          </p:cNvSpPr>
          <p:nvPr>
            <p:ph type="sldNum" sz="quarter" idx="5"/>
          </p:nvPr>
        </p:nvSpPr>
        <p:spPr bwMode="auto">
          <a:xfrm>
            <a:off x="3900488" y="8829675"/>
            <a:ext cx="2979737"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buClrTx/>
              <a:defRPr sz="1200" b="0" i="0" smtClean="0">
                <a:solidFill>
                  <a:schemeClr val="tx1"/>
                </a:solidFill>
                <a:latin typeface="Arial" charset="0"/>
                <a:ea typeface="Arial" charset="0"/>
                <a:cs typeface="+mn-cs"/>
              </a:defRPr>
            </a:lvl1pPr>
          </a:lstStyle>
          <a:p>
            <a:pPr>
              <a:defRPr/>
            </a:pPr>
            <a:fld id="{527BA811-813A-E343-8CDA-18683CDE669D}" type="slidenum">
              <a:rPr lang="en-US" smtClean="0"/>
              <a:pPr>
                <a:defRPr/>
              </a:pPr>
              <a:t>‹#›</a:t>
            </a:fld>
            <a:endParaRPr lang="en-US" dirty="0"/>
          </a:p>
        </p:txBody>
      </p:sp>
    </p:spTree>
    <p:extLst>
      <p:ext uri="{BB962C8B-B14F-4D97-AF65-F5344CB8AC3E}">
        <p14:creationId xmlns:p14="http://schemas.microsoft.com/office/powerpoint/2010/main" val="13231418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b="0" i="0" kern="1200">
        <a:solidFill>
          <a:schemeClr val="tx1"/>
        </a:solidFill>
        <a:latin typeface="Arial" charset="0"/>
        <a:ea typeface="Arial" charset="0"/>
        <a:cs typeface="Arial" charset="0"/>
      </a:defRPr>
    </a:lvl1pPr>
    <a:lvl2pPr marL="457200" algn="l" rtl="0" eaLnBrk="0" fontAlgn="base" hangingPunct="0">
      <a:spcBef>
        <a:spcPct val="30000"/>
      </a:spcBef>
      <a:spcAft>
        <a:spcPct val="0"/>
      </a:spcAft>
      <a:defRPr sz="1200" b="0" i="0" kern="1200">
        <a:solidFill>
          <a:schemeClr val="tx1"/>
        </a:solidFill>
        <a:latin typeface="Arial" charset="0"/>
        <a:ea typeface="Arial" charset="0"/>
        <a:cs typeface="+mn-cs"/>
      </a:defRPr>
    </a:lvl2pPr>
    <a:lvl3pPr marL="914400" algn="l" rtl="0" eaLnBrk="0" fontAlgn="base" hangingPunct="0">
      <a:spcBef>
        <a:spcPct val="30000"/>
      </a:spcBef>
      <a:spcAft>
        <a:spcPct val="0"/>
      </a:spcAft>
      <a:defRPr sz="1200" b="0" i="0" kern="1200">
        <a:solidFill>
          <a:schemeClr val="tx1"/>
        </a:solidFill>
        <a:latin typeface="Arial" charset="0"/>
        <a:ea typeface="Arial" charset="0"/>
        <a:cs typeface="+mn-cs"/>
      </a:defRPr>
    </a:lvl3pPr>
    <a:lvl4pPr marL="1371600" algn="l" rtl="0" eaLnBrk="0" fontAlgn="base" hangingPunct="0">
      <a:spcBef>
        <a:spcPct val="30000"/>
      </a:spcBef>
      <a:spcAft>
        <a:spcPct val="0"/>
      </a:spcAft>
      <a:defRPr sz="1200" b="0" i="0" kern="1200">
        <a:solidFill>
          <a:schemeClr val="tx1"/>
        </a:solidFill>
        <a:latin typeface="Arial" charset="0"/>
        <a:ea typeface="Arial" charset="0"/>
        <a:cs typeface="+mn-cs"/>
      </a:defRPr>
    </a:lvl4pPr>
    <a:lvl5pPr marL="1828800" algn="l" rtl="0" eaLnBrk="0" fontAlgn="base" hangingPunct="0">
      <a:spcBef>
        <a:spcPct val="30000"/>
      </a:spcBef>
      <a:spcAft>
        <a:spcPct val="0"/>
      </a:spcAft>
      <a:defRPr sz="1200" b="0" i="0" kern="1200">
        <a:solidFill>
          <a:schemeClr val="tx1"/>
        </a:solidFill>
        <a:latin typeface="Arial" charset="0"/>
        <a:ea typeface="Arial"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p:cNvSpPr>
            <a:spLocks noGrp="1" noRot="1" noChangeAspect="1" noTextEdit="1"/>
          </p:cNvSpPr>
          <p:nvPr>
            <p:ph type="sldImg"/>
          </p:nvPr>
        </p:nvSpPr>
        <p:spPr>
          <a:xfrm>
            <a:off x="344488" y="696913"/>
            <a:ext cx="6197600" cy="3486150"/>
          </a:xfrm>
          <a:ln/>
        </p:spPr>
      </p:sp>
      <p:sp>
        <p:nvSpPr>
          <p:cNvPr id="614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p>
        </p:txBody>
      </p:sp>
      <p:sp>
        <p:nvSpPr>
          <p:cNvPr id="6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115688"/>
                </a:solidFill>
                <a:latin typeface="Verdana" charset="0"/>
                <a:ea typeface="ＭＳ Ｐゴシック" charset="0"/>
                <a:cs typeface="ＭＳ Ｐゴシック" charset="0"/>
              </a:defRPr>
            </a:lvl1pPr>
            <a:lvl2pPr marL="742950" indent="-285750">
              <a:defRPr sz="2400">
                <a:solidFill>
                  <a:srgbClr val="115688"/>
                </a:solidFill>
                <a:latin typeface="Verdana" charset="0"/>
                <a:ea typeface="ＭＳ Ｐゴシック" charset="0"/>
              </a:defRPr>
            </a:lvl2pPr>
            <a:lvl3pPr marL="1143000" indent="-228600">
              <a:defRPr sz="2400">
                <a:solidFill>
                  <a:srgbClr val="115688"/>
                </a:solidFill>
                <a:latin typeface="Verdana" charset="0"/>
                <a:ea typeface="ＭＳ Ｐゴシック" charset="0"/>
              </a:defRPr>
            </a:lvl3pPr>
            <a:lvl4pPr marL="1600200" indent="-228600">
              <a:defRPr sz="2400">
                <a:solidFill>
                  <a:srgbClr val="115688"/>
                </a:solidFill>
                <a:latin typeface="Verdana" charset="0"/>
                <a:ea typeface="ＭＳ Ｐゴシック" charset="0"/>
              </a:defRPr>
            </a:lvl4pPr>
            <a:lvl5pPr marL="2057400" indent="-228600">
              <a:defRPr sz="2400">
                <a:solidFill>
                  <a:srgbClr val="115688"/>
                </a:solidFill>
                <a:latin typeface="Verdana" charset="0"/>
                <a:ea typeface="ＭＳ Ｐゴシック" charset="0"/>
              </a:defRPr>
            </a:lvl5pPr>
            <a:lvl6pPr marL="2514600" indent="-228600" eaLnBrk="0" fontAlgn="base" hangingPunct="0">
              <a:spcBef>
                <a:spcPct val="20000"/>
              </a:spcBef>
              <a:spcAft>
                <a:spcPct val="0"/>
              </a:spcAft>
              <a:buClr>
                <a:srgbClr val="35587F"/>
              </a:buClr>
              <a:defRPr sz="2400">
                <a:solidFill>
                  <a:srgbClr val="115688"/>
                </a:solidFill>
                <a:latin typeface="Verdana" charset="0"/>
                <a:ea typeface="ＭＳ Ｐゴシック" charset="0"/>
              </a:defRPr>
            </a:lvl6pPr>
            <a:lvl7pPr marL="2971800" indent="-228600" eaLnBrk="0" fontAlgn="base" hangingPunct="0">
              <a:spcBef>
                <a:spcPct val="20000"/>
              </a:spcBef>
              <a:spcAft>
                <a:spcPct val="0"/>
              </a:spcAft>
              <a:buClr>
                <a:srgbClr val="35587F"/>
              </a:buClr>
              <a:defRPr sz="2400">
                <a:solidFill>
                  <a:srgbClr val="115688"/>
                </a:solidFill>
                <a:latin typeface="Verdana" charset="0"/>
                <a:ea typeface="ＭＳ Ｐゴシック" charset="0"/>
              </a:defRPr>
            </a:lvl7pPr>
            <a:lvl8pPr marL="3429000" indent="-228600" eaLnBrk="0" fontAlgn="base" hangingPunct="0">
              <a:spcBef>
                <a:spcPct val="20000"/>
              </a:spcBef>
              <a:spcAft>
                <a:spcPct val="0"/>
              </a:spcAft>
              <a:buClr>
                <a:srgbClr val="35587F"/>
              </a:buClr>
              <a:defRPr sz="2400">
                <a:solidFill>
                  <a:srgbClr val="115688"/>
                </a:solidFill>
                <a:latin typeface="Verdana" charset="0"/>
                <a:ea typeface="ＭＳ Ｐゴシック" charset="0"/>
              </a:defRPr>
            </a:lvl8pPr>
            <a:lvl9pPr marL="3886200" indent="-228600" eaLnBrk="0" fontAlgn="base" hangingPunct="0">
              <a:spcBef>
                <a:spcPct val="20000"/>
              </a:spcBef>
              <a:spcAft>
                <a:spcPct val="0"/>
              </a:spcAft>
              <a:buClr>
                <a:srgbClr val="35587F"/>
              </a:buClr>
              <a:defRPr sz="2400">
                <a:solidFill>
                  <a:srgbClr val="115688"/>
                </a:solidFill>
                <a:latin typeface="Verdana" charset="0"/>
                <a:ea typeface="ＭＳ Ｐゴシック" charset="0"/>
              </a:defRPr>
            </a:lvl9pPr>
          </a:lstStyle>
          <a:p>
            <a:fld id="{5AA6A704-50FE-AA42-BE7E-F6AD8BC6FF0D}" type="slidenum">
              <a:rPr lang="en-US" sz="1200">
                <a:solidFill>
                  <a:schemeClr val="tx1"/>
                </a:solidFill>
                <a:latin typeface="Arial" charset="0"/>
                <a:ea typeface="Arial" charset="0"/>
                <a:cs typeface="Arial" charset="0"/>
              </a:rPr>
              <a:pPr/>
              <a:t>1</a:t>
            </a:fld>
            <a:endParaRPr lang="en-US" sz="1200" dirty="0">
              <a:solidFill>
                <a:schemeClr val="tx1"/>
              </a:solidFill>
              <a:latin typeface="Arial" charset="0"/>
              <a:ea typeface="Arial" charset="0"/>
              <a:cs typeface="Arial" charset="0"/>
            </a:endParaRPr>
          </a:p>
        </p:txBody>
      </p:sp>
    </p:spTree>
    <p:extLst>
      <p:ext uri="{BB962C8B-B14F-4D97-AF65-F5344CB8AC3E}">
        <p14:creationId xmlns:p14="http://schemas.microsoft.com/office/powerpoint/2010/main" val="78482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344488" y="696913"/>
            <a:ext cx="6197600" cy="3486150"/>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itchFamily="34" charset="0"/>
            </a:endParaRP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spcBef>
                <a:spcPct val="30000"/>
              </a:spcBef>
              <a:defRPr sz="1200">
                <a:solidFill>
                  <a:schemeClr val="tx1"/>
                </a:solidFill>
                <a:latin typeface="Arial" pitchFamily="34" charset="0"/>
              </a:defRPr>
            </a:lvl1pPr>
            <a:lvl2pPr marL="730250" indent="-280988" defTabSz="923925">
              <a:spcBef>
                <a:spcPct val="30000"/>
              </a:spcBef>
              <a:defRPr sz="1200">
                <a:solidFill>
                  <a:schemeClr val="tx1"/>
                </a:solidFill>
                <a:latin typeface="Arial" pitchFamily="34" charset="0"/>
              </a:defRPr>
            </a:lvl2pPr>
            <a:lvl3pPr marL="1123950" indent="-223838" defTabSz="923925">
              <a:spcBef>
                <a:spcPct val="30000"/>
              </a:spcBef>
              <a:defRPr sz="1200">
                <a:solidFill>
                  <a:schemeClr val="tx1"/>
                </a:solidFill>
                <a:latin typeface="Arial" pitchFamily="34" charset="0"/>
              </a:defRPr>
            </a:lvl3pPr>
            <a:lvl4pPr marL="1573213" indent="-223838" defTabSz="923925">
              <a:spcBef>
                <a:spcPct val="30000"/>
              </a:spcBef>
              <a:defRPr sz="1200">
                <a:solidFill>
                  <a:schemeClr val="tx1"/>
                </a:solidFill>
                <a:latin typeface="Arial" pitchFamily="34" charset="0"/>
              </a:defRPr>
            </a:lvl4pPr>
            <a:lvl5pPr marL="2022475" indent="-223838" defTabSz="923925">
              <a:spcBef>
                <a:spcPct val="30000"/>
              </a:spcBef>
              <a:defRPr sz="1200">
                <a:solidFill>
                  <a:schemeClr val="tx1"/>
                </a:solidFill>
                <a:latin typeface="Arial" pitchFamily="34" charset="0"/>
              </a:defRPr>
            </a:lvl5pPr>
            <a:lvl6pPr marL="2479675" indent="-223838" defTabSz="923925" eaLnBrk="0" fontAlgn="base" hangingPunct="0">
              <a:spcBef>
                <a:spcPct val="30000"/>
              </a:spcBef>
              <a:spcAft>
                <a:spcPct val="0"/>
              </a:spcAft>
              <a:defRPr sz="1200">
                <a:solidFill>
                  <a:schemeClr val="tx1"/>
                </a:solidFill>
                <a:latin typeface="Arial" pitchFamily="34" charset="0"/>
              </a:defRPr>
            </a:lvl6pPr>
            <a:lvl7pPr marL="2936875" indent="-223838" defTabSz="923925" eaLnBrk="0" fontAlgn="base" hangingPunct="0">
              <a:spcBef>
                <a:spcPct val="30000"/>
              </a:spcBef>
              <a:spcAft>
                <a:spcPct val="0"/>
              </a:spcAft>
              <a:defRPr sz="1200">
                <a:solidFill>
                  <a:schemeClr val="tx1"/>
                </a:solidFill>
                <a:latin typeface="Arial" pitchFamily="34" charset="0"/>
              </a:defRPr>
            </a:lvl7pPr>
            <a:lvl8pPr marL="3394075" indent="-223838" defTabSz="923925" eaLnBrk="0" fontAlgn="base" hangingPunct="0">
              <a:spcBef>
                <a:spcPct val="30000"/>
              </a:spcBef>
              <a:spcAft>
                <a:spcPct val="0"/>
              </a:spcAft>
              <a:defRPr sz="1200">
                <a:solidFill>
                  <a:schemeClr val="tx1"/>
                </a:solidFill>
                <a:latin typeface="Arial" pitchFamily="34" charset="0"/>
              </a:defRPr>
            </a:lvl8pPr>
            <a:lvl9pPr marL="3851275" indent="-223838" defTabSz="923925" eaLnBrk="0" fontAlgn="base" hangingPunct="0">
              <a:spcBef>
                <a:spcPct val="30000"/>
              </a:spcBef>
              <a:spcAft>
                <a:spcPct val="0"/>
              </a:spcAft>
              <a:defRPr sz="1200">
                <a:solidFill>
                  <a:schemeClr val="tx1"/>
                </a:solidFill>
                <a:latin typeface="Arial" pitchFamily="34" charset="0"/>
              </a:defRPr>
            </a:lvl9pPr>
          </a:lstStyle>
          <a:p>
            <a:pPr>
              <a:spcBef>
                <a:spcPct val="0"/>
              </a:spcBef>
            </a:pPr>
            <a:fld id="{2B7A954B-9F0E-499F-ADBE-7C1D6D9EABC3}" type="slidenum">
              <a:rPr lang="en-US" altLang="en-US" smtClean="0">
                <a:cs typeface="Arial" pitchFamily="34" charset="0"/>
              </a:rPr>
              <a:pPr>
                <a:spcBef>
                  <a:spcPct val="0"/>
                </a:spcBef>
              </a:pPr>
              <a:t>2</a:t>
            </a:fld>
            <a:endParaRPr lang="en-US" altLang="en-US" dirty="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344488" y="696913"/>
            <a:ext cx="6197600" cy="3486150"/>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itchFamily="34" charset="0"/>
            </a:endParaRP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2702">
              <a:spcBef>
                <a:spcPct val="30000"/>
              </a:spcBef>
              <a:defRPr sz="1200">
                <a:solidFill>
                  <a:schemeClr val="tx1"/>
                </a:solidFill>
                <a:latin typeface="Arial" pitchFamily="34" charset="0"/>
              </a:defRPr>
            </a:lvl1pPr>
            <a:lvl2pPr marL="737187" indent="-283657" defTabSz="932702">
              <a:spcBef>
                <a:spcPct val="30000"/>
              </a:spcBef>
              <a:defRPr sz="1200">
                <a:solidFill>
                  <a:schemeClr val="tx1"/>
                </a:solidFill>
                <a:latin typeface="Arial" pitchFamily="34" charset="0"/>
              </a:defRPr>
            </a:lvl2pPr>
            <a:lvl3pPr marL="1134628" indent="-225964" defTabSz="932702">
              <a:spcBef>
                <a:spcPct val="30000"/>
              </a:spcBef>
              <a:defRPr sz="1200">
                <a:solidFill>
                  <a:schemeClr val="tx1"/>
                </a:solidFill>
                <a:latin typeface="Arial" pitchFamily="34" charset="0"/>
              </a:defRPr>
            </a:lvl3pPr>
            <a:lvl4pPr marL="1588159" indent="-225964" defTabSz="932702">
              <a:spcBef>
                <a:spcPct val="30000"/>
              </a:spcBef>
              <a:defRPr sz="1200">
                <a:solidFill>
                  <a:schemeClr val="tx1"/>
                </a:solidFill>
                <a:latin typeface="Arial" pitchFamily="34" charset="0"/>
              </a:defRPr>
            </a:lvl4pPr>
            <a:lvl5pPr marL="2041689" indent="-225964" defTabSz="932702">
              <a:spcBef>
                <a:spcPct val="30000"/>
              </a:spcBef>
              <a:defRPr sz="1200">
                <a:solidFill>
                  <a:schemeClr val="tx1"/>
                </a:solidFill>
                <a:latin typeface="Arial" pitchFamily="34" charset="0"/>
              </a:defRPr>
            </a:lvl5pPr>
            <a:lvl6pPr marL="2503232" indent="-225964" defTabSz="932702" eaLnBrk="0" fontAlgn="base" hangingPunct="0">
              <a:spcBef>
                <a:spcPct val="30000"/>
              </a:spcBef>
              <a:spcAft>
                <a:spcPct val="0"/>
              </a:spcAft>
              <a:defRPr sz="1200">
                <a:solidFill>
                  <a:schemeClr val="tx1"/>
                </a:solidFill>
                <a:latin typeface="Arial" pitchFamily="34" charset="0"/>
              </a:defRPr>
            </a:lvl6pPr>
            <a:lvl7pPr marL="2964775" indent="-225964" defTabSz="932702" eaLnBrk="0" fontAlgn="base" hangingPunct="0">
              <a:spcBef>
                <a:spcPct val="30000"/>
              </a:spcBef>
              <a:spcAft>
                <a:spcPct val="0"/>
              </a:spcAft>
              <a:defRPr sz="1200">
                <a:solidFill>
                  <a:schemeClr val="tx1"/>
                </a:solidFill>
                <a:latin typeface="Arial" pitchFamily="34" charset="0"/>
              </a:defRPr>
            </a:lvl7pPr>
            <a:lvl8pPr marL="3426319" indent="-225964" defTabSz="932702" eaLnBrk="0" fontAlgn="base" hangingPunct="0">
              <a:spcBef>
                <a:spcPct val="30000"/>
              </a:spcBef>
              <a:spcAft>
                <a:spcPct val="0"/>
              </a:spcAft>
              <a:defRPr sz="1200">
                <a:solidFill>
                  <a:schemeClr val="tx1"/>
                </a:solidFill>
                <a:latin typeface="Arial" pitchFamily="34" charset="0"/>
              </a:defRPr>
            </a:lvl8pPr>
            <a:lvl9pPr marL="3887862" indent="-225964" defTabSz="932702" eaLnBrk="0" fontAlgn="base" hangingPunct="0">
              <a:spcBef>
                <a:spcPct val="30000"/>
              </a:spcBef>
              <a:spcAft>
                <a:spcPct val="0"/>
              </a:spcAft>
              <a:defRPr sz="1200">
                <a:solidFill>
                  <a:schemeClr val="tx1"/>
                </a:solidFill>
                <a:latin typeface="Arial" pitchFamily="34" charset="0"/>
              </a:defRPr>
            </a:lvl9pPr>
          </a:lstStyle>
          <a:p>
            <a:pPr>
              <a:spcBef>
                <a:spcPct val="0"/>
              </a:spcBef>
            </a:pPr>
            <a:fld id="{295432BA-5065-4319-8B63-9D13DA729465}" type="slidenum">
              <a:rPr lang="en-US" altLang="en-US" smtClean="0">
                <a:cs typeface="Arial" pitchFamily="34" charset="0"/>
              </a:rPr>
              <a:pPr>
                <a:spcBef>
                  <a:spcPct val="0"/>
                </a:spcBef>
              </a:pPr>
              <a:t>3</a:t>
            </a:fld>
            <a:endParaRPr lang="en-US" altLang="en-US">
              <a:cs typeface="Arial" pitchFamily="34" charset="0"/>
            </a:endParaRPr>
          </a:p>
        </p:txBody>
      </p:sp>
    </p:spTree>
    <p:extLst>
      <p:ext uri="{BB962C8B-B14F-4D97-AF65-F5344CB8AC3E}">
        <p14:creationId xmlns:p14="http://schemas.microsoft.com/office/powerpoint/2010/main" val="1563518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344488" y="696913"/>
            <a:ext cx="6197600" cy="3486150"/>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itchFamily="34" charset="0"/>
            </a:endParaRP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2702">
              <a:spcBef>
                <a:spcPct val="30000"/>
              </a:spcBef>
              <a:defRPr sz="1200">
                <a:solidFill>
                  <a:schemeClr val="tx1"/>
                </a:solidFill>
                <a:latin typeface="Arial" pitchFamily="34" charset="0"/>
              </a:defRPr>
            </a:lvl1pPr>
            <a:lvl2pPr marL="737187" indent="-283657" defTabSz="932702">
              <a:spcBef>
                <a:spcPct val="30000"/>
              </a:spcBef>
              <a:defRPr sz="1200">
                <a:solidFill>
                  <a:schemeClr val="tx1"/>
                </a:solidFill>
                <a:latin typeface="Arial" pitchFamily="34" charset="0"/>
              </a:defRPr>
            </a:lvl2pPr>
            <a:lvl3pPr marL="1134628" indent="-225964" defTabSz="932702">
              <a:spcBef>
                <a:spcPct val="30000"/>
              </a:spcBef>
              <a:defRPr sz="1200">
                <a:solidFill>
                  <a:schemeClr val="tx1"/>
                </a:solidFill>
                <a:latin typeface="Arial" pitchFamily="34" charset="0"/>
              </a:defRPr>
            </a:lvl3pPr>
            <a:lvl4pPr marL="1588159" indent="-225964" defTabSz="932702">
              <a:spcBef>
                <a:spcPct val="30000"/>
              </a:spcBef>
              <a:defRPr sz="1200">
                <a:solidFill>
                  <a:schemeClr val="tx1"/>
                </a:solidFill>
                <a:latin typeface="Arial" pitchFamily="34" charset="0"/>
              </a:defRPr>
            </a:lvl4pPr>
            <a:lvl5pPr marL="2041689" indent="-225964" defTabSz="932702">
              <a:spcBef>
                <a:spcPct val="30000"/>
              </a:spcBef>
              <a:defRPr sz="1200">
                <a:solidFill>
                  <a:schemeClr val="tx1"/>
                </a:solidFill>
                <a:latin typeface="Arial" pitchFamily="34" charset="0"/>
              </a:defRPr>
            </a:lvl5pPr>
            <a:lvl6pPr marL="2503232" indent="-225964" defTabSz="932702" eaLnBrk="0" fontAlgn="base" hangingPunct="0">
              <a:spcBef>
                <a:spcPct val="30000"/>
              </a:spcBef>
              <a:spcAft>
                <a:spcPct val="0"/>
              </a:spcAft>
              <a:defRPr sz="1200">
                <a:solidFill>
                  <a:schemeClr val="tx1"/>
                </a:solidFill>
                <a:latin typeface="Arial" pitchFamily="34" charset="0"/>
              </a:defRPr>
            </a:lvl6pPr>
            <a:lvl7pPr marL="2964775" indent="-225964" defTabSz="932702" eaLnBrk="0" fontAlgn="base" hangingPunct="0">
              <a:spcBef>
                <a:spcPct val="30000"/>
              </a:spcBef>
              <a:spcAft>
                <a:spcPct val="0"/>
              </a:spcAft>
              <a:defRPr sz="1200">
                <a:solidFill>
                  <a:schemeClr val="tx1"/>
                </a:solidFill>
                <a:latin typeface="Arial" pitchFamily="34" charset="0"/>
              </a:defRPr>
            </a:lvl7pPr>
            <a:lvl8pPr marL="3426319" indent="-225964" defTabSz="932702" eaLnBrk="0" fontAlgn="base" hangingPunct="0">
              <a:spcBef>
                <a:spcPct val="30000"/>
              </a:spcBef>
              <a:spcAft>
                <a:spcPct val="0"/>
              </a:spcAft>
              <a:defRPr sz="1200">
                <a:solidFill>
                  <a:schemeClr val="tx1"/>
                </a:solidFill>
                <a:latin typeface="Arial" pitchFamily="34" charset="0"/>
              </a:defRPr>
            </a:lvl8pPr>
            <a:lvl9pPr marL="3887862" indent="-225964" defTabSz="932702" eaLnBrk="0" fontAlgn="base" hangingPunct="0">
              <a:spcBef>
                <a:spcPct val="30000"/>
              </a:spcBef>
              <a:spcAft>
                <a:spcPct val="0"/>
              </a:spcAft>
              <a:defRPr sz="1200">
                <a:solidFill>
                  <a:schemeClr val="tx1"/>
                </a:solidFill>
                <a:latin typeface="Arial" pitchFamily="34" charset="0"/>
              </a:defRPr>
            </a:lvl9pPr>
          </a:lstStyle>
          <a:p>
            <a:pPr>
              <a:spcBef>
                <a:spcPct val="0"/>
              </a:spcBef>
            </a:pPr>
            <a:fld id="{F371E77F-A85B-403C-A6C0-5239502DBC0F}" type="slidenum">
              <a:rPr lang="en-US" altLang="en-US" smtClean="0">
                <a:cs typeface="Arial" pitchFamily="34" charset="0"/>
              </a:rPr>
              <a:pPr>
                <a:spcBef>
                  <a:spcPct val="0"/>
                </a:spcBef>
              </a:pPr>
              <a:t>4</a:t>
            </a:fld>
            <a:endParaRPr lang="en-US" altLang="en-US">
              <a:cs typeface="Arial" pitchFamily="34" charset="0"/>
            </a:endParaRPr>
          </a:p>
        </p:txBody>
      </p:sp>
    </p:spTree>
    <p:extLst>
      <p:ext uri="{BB962C8B-B14F-4D97-AF65-F5344CB8AC3E}">
        <p14:creationId xmlns:p14="http://schemas.microsoft.com/office/powerpoint/2010/main" val="495050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344488" y="696913"/>
            <a:ext cx="6197600" cy="3486150"/>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itchFamily="34" charset="0"/>
            </a:endParaRPr>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2702">
              <a:spcBef>
                <a:spcPct val="30000"/>
              </a:spcBef>
              <a:defRPr sz="1200">
                <a:solidFill>
                  <a:schemeClr val="tx1"/>
                </a:solidFill>
                <a:latin typeface="Arial" pitchFamily="34" charset="0"/>
              </a:defRPr>
            </a:lvl1pPr>
            <a:lvl2pPr marL="737187" indent="-283657" defTabSz="932702">
              <a:spcBef>
                <a:spcPct val="30000"/>
              </a:spcBef>
              <a:defRPr sz="1200">
                <a:solidFill>
                  <a:schemeClr val="tx1"/>
                </a:solidFill>
                <a:latin typeface="Arial" pitchFamily="34" charset="0"/>
              </a:defRPr>
            </a:lvl2pPr>
            <a:lvl3pPr marL="1134628" indent="-225964" defTabSz="932702">
              <a:spcBef>
                <a:spcPct val="30000"/>
              </a:spcBef>
              <a:defRPr sz="1200">
                <a:solidFill>
                  <a:schemeClr val="tx1"/>
                </a:solidFill>
                <a:latin typeface="Arial" pitchFamily="34" charset="0"/>
              </a:defRPr>
            </a:lvl3pPr>
            <a:lvl4pPr marL="1588159" indent="-225964" defTabSz="932702">
              <a:spcBef>
                <a:spcPct val="30000"/>
              </a:spcBef>
              <a:defRPr sz="1200">
                <a:solidFill>
                  <a:schemeClr val="tx1"/>
                </a:solidFill>
                <a:latin typeface="Arial" pitchFamily="34" charset="0"/>
              </a:defRPr>
            </a:lvl4pPr>
            <a:lvl5pPr marL="2041689" indent="-225964" defTabSz="932702">
              <a:spcBef>
                <a:spcPct val="30000"/>
              </a:spcBef>
              <a:defRPr sz="1200">
                <a:solidFill>
                  <a:schemeClr val="tx1"/>
                </a:solidFill>
                <a:latin typeface="Arial" pitchFamily="34" charset="0"/>
              </a:defRPr>
            </a:lvl5pPr>
            <a:lvl6pPr marL="2503232" indent="-225964" defTabSz="932702" eaLnBrk="0" fontAlgn="base" hangingPunct="0">
              <a:spcBef>
                <a:spcPct val="30000"/>
              </a:spcBef>
              <a:spcAft>
                <a:spcPct val="0"/>
              </a:spcAft>
              <a:defRPr sz="1200">
                <a:solidFill>
                  <a:schemeClr val="tx1"/>
                </a:solidFill>
                <a:latin typeface="Arial" pitchFamily="34" charset="0"/>
              </a:defRPr>
            </a:lvl6pPr>
            <a:lvl7pPr marL="2964775" indent="-225964" defTabSz="932702" eaLnBrk="0" fontAlgn="base" hangingPunct="0">
              <a:spcBef>
                <a:spcPct val="30000"/>
              </a:spcBef>
              <a:spcAft>
                <a:spcPct val="0"/>
              </a:spcAft>
              <a:defRPr sz="1200">
                <a:solidFill>
                  <a:schemeClr val="tx1"/>
                </a:solidFill>
                <a:latin typeface="Arial" pitchFamily="34" charset="0"/>
              </a:defRPr>
            </a:lvl7pPr>
            <a:lvl8pPr marL="3426319" indent="-225964" defTabSz="932702" eaLnBrk="0" fontAlgn="base" hangingPunct="0">
              <a:spcBef>
                <a:spcPct val="30000"/>
              </a:spcBef>
              <a:spcAft>
                <a:spcPct val="0"/>
              </a:spcAft>
              <a:defRPr sz="1200">
                <a:solidFill>
                  <a:schemeClr val="tx1"/>
                </a:solidFill>
                <a:latin typeface="Arial" pitchFamily="34" charset="0"/>
              </a:defRPr>
            </a:lvl8pPr>
            <a:lvl9pPr marL="3887862" indent="-225964" defTabSz="932702" eaLnBrk="0" fontAlgn="base" hangingPunct="0">
              <a:spcBef>
                <a:spcPct val="30000"/>
              </a:spcBef>
              <a:spcAft>
                <a:spcPct val="0"/>
              </a:spcAft>
              <a:defRPr sz="1200">
                <a:solidFill>
                  <a:schemeClr val="tx1"/>
                </a:solidFill>
                <a:latin typeface="Arial" pitchFamily="34" charset="0"/>
              </a:defRPr>
            </a:lvl9pPr>
          </a:lstStyle>
          <a:p>
            <a:pPr>
              <a:spcBef>
                <a:spcPct val="0"/>
              </a:spcBef>
            </a:pPr>
            <a:fld id="{BEF9128E-4CC1-42F8-AD32-3E3C39F7F095}" type="slidenum">
              <a:rPr lang="en-US" altLang="en-US" smtClean="0">
                <a:cs typeface="Arial" pitchFamily="34" charset="0"/>
              </a:rPr>
              <a:pPr>
                <a:spcBef>
                  <a:spcPct val="0"/>
                </a:spcBef>
              </a:pPr>
              <a:t>5</a:t>
            </a:fld>
            <a:endParaRPr lang="en-US" altLang="en-US">
              <a:cs typeface="Arial" pitchFamily="34" charset="0"/>
            </a:endParaRPr>
          </a:p>
        </p:txBody>
      </p:sp>
    </p:spTree>
    <p:extLst>
      <p:ext uri="{BB962C8B-B14F-4D97-AF65-F5344CB8AC3E}">
        <p14:creationId xmlns:p14="http://schemas.microsoft.com/office/powerpoint/2010/main" val="1124177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xfrm>
            <a:off x="344488" y="696913"/>
            <a:ext cx="6197600" cy="3486150"/>
          </a:xfrm>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itchFamily="34" charset="0"/>
            </a:endParaRPr>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spcBef>
                <a:spcPct val="30000"/>
              </a:spcBef>
              <a:defRPr sz="1200">
                <a:solidFill>
                  <a:schemeClr val="tx1"/>
                </a:solidFill>
                <a:latin typeface="Arial" pitchFamily="34" charset="0"/>
              </a:defRPr>
            </a:lvl1pPr>
            <a:lvl2pPr marL="730250" indent="-280988" defTabSz="923925">
              <a:spcBef>
                <a:spcPct val="30000"/>
              </a:spcBef>
              <a:defRPr sz="1200">
                <a:solidFill>
                  <a:schemeClr val="tx1"/>
                </a:solidFill>
                <a:latin typeface="Arial" pitchFamily="34" charset="0"/>
              </a:defRPr>
            </a:lvl2pPr>
            <a:lvl3pPr marL="1123950" indent="-223838" defTabSz="923925">
              <a:spcBef>
                <a:spcPct val="30000"/>
              </a:spcBef>
              <a:defRPr sz="1200">
                <a:solidFill>
                  <a:schemeClr val="tx1"/>
                </a:solidFill>
                <a:latin typeface="Arial" pitchFamily="34" charset="0"/>
              </a:defRPr>
            </a:lvl3pPr>
            <a:lvl4pPr marL="1573213" indent="-223838" defTabSz="923925">
              <a:spcBef>
                <a:spcPct val="30000"/>
              </a:spcBef>
              <a:defRPr sz="1200">
                <a:solidFill>
                  <a:schemeClr val="tx1"/>
                </a:solidFill>
                <a:latin typeface="Arial" pitchFamily="34" charset="0"/>
              </a:defRPr>
            </a:lvl4pPr>
            <a:lvl5pPr marL="2022475" indent="-223838" defTabSz="923925">
              <a:spcBef>
                <a:spcPct val="30000"/>
              </a:spcBef>
              <a:defRPr sz="1200">
                <a:solidFill>
                  <a:schemeClr val="tx1"/>
                </a:solidFill>
                <a:latin typeface="Arial" pitchFamily="34" charset="0"/>
              </a:defRPr>
            </a:lvl5pPr>
            <a:lvl6pPr marL="2479675" indent="-223838" defTabSz="923925" eaLnBrk="0" fontAlgn="base" hangingPunct="0">
              <a:spcBef>
                <a:spcPct val="30000"/>
              </a:spcBef>
              <a:spcAft>
                <a:spcPct val="0"/>
              </a:spcAft>
              <a:defRPr sz="1200">
                <a:solidFill>
                  <a:schemeClr val="tx1"/>
                </a:solidFill>
                <a:latin typeface="Arial" pitchFamily="34" charset="0"/>
              </a:defRPr>
            </a:lvl6pPr>
            <a:lvl7pPr marL="2936875" indent="-223838" defTabSz="923925" eaLnBrk="0" fontAlgn="base" hangingPunct="0">
              <a:spcBef>
                <a:spcPct val="30000"/>
              </a:spcBef>
              <a:spcAft>
                <a:spcPct val="0"/>
              </a:spcAft>
              <a:defRPr sz="1200">
                <a:solidFill>
                  <a:schemeClr val="tx1"/>
                </a:solidFill>
                <a:latin typeface="Arial" pitchFamily="34" charset="0"/>
              </a:defRPr>
            </a:lvl7pPr>
            <a:lvl8pPr marL="3394075" indent="-223838" defTabSz="923925" eaLnBrk="0" fontAlgn="base" hangingPunct="0">
              <a:spcBef>
                <a:spcPct val="30000"/>
              </a:spcBef>
              <a:spcAft>
                <a:spcPct val="0"/>
              </a:spcAft>
              <a:defRPr sz="1200">
                <a:solidFill>
                  <a:schemeClr val="tx1"/>
                </a:solidFill>
                <a:latin typeface="Arial" pitchFamily="34" charset="0"/>
              </a:defRPr>
            </a:lvl8pPr>
            <a:lvl9pPr marL="3851275" indent="-223838" defTabSz="923925" eaLnBrk="0" fontAlgn="base" hangingPunct="0">
              <a:spcBef>
                <a:spcPct val="30000"/>
              </a:spcBef>
              <a:spcAft>
                <a:spcPct val="0"/>
              </a:spcAft>
              <a:defRPr sz="1200">
                <a:solidFill>
                  <a:schemeClr val="tx1"/>
                </a:solidFill>
                <a:latin typeface="Arial" pitchFamily="34" charset="0"/>
              </a:defRPr>
            </a:lvl9pPr>
          </a:lstStyle>
          <a:p>
            <a:pPr>
              <a:spcBef>
                <a:spcPct val="0"/>
              </a:spcBef>
            </a:pPr>
            <a:fld id="{F58EC59A-928A-406B-8561-6ED9BAA44D50}" type="slidenum">
              <a:rPr lang="en-US" altLang="en-US" smtClean="0">
                <a:cs typeface="Arial" pitchFamily="34" charset="0"/>
              </a:rPr>
              <a:pPr>
                <a:spcBef>
                  <a:spcPct val="0"/>
                </a:spcBef>
              </a:pPr>
              <a:t>6</a:t>
            </a:fld>
            <a:endParaRPr lang="en-US" altLang="en-US">
              <a:cs typeface="Arial" pitchFamily="34" charset="0"/>
            </a:endParaRPr>
          </a:p>
        </p:txBody>
      </p:sp>
    </p:spTree>
    <p:extLst>
      <p:ext uri="{BB962C8B-B14F-4D97-AF65-F5344CB8AC3E}">
        <p14:creationId xmlns:p14="http://schemas.microsoft.com/office/powerpoint/2010/main" val="131905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xfrm>
            <a:off x="344488" y="696913"/>
            <a:ext cx="6197600" cy="3486150"/>
          </a:xfrm>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itchFamily="34" charset="0"/>
            </a:endParaRPr>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115688"/>
                </a:solidFill>
                <a:latin typeface="Verdana" pitchFamily="34" charset="0"/>
              </a:defRPr>
            </a:lvl1pPr>
            <a:lvl2pPr marL="735892" indent="-283035">
              <a:defRPr>
                <a:solidFill>
                  <a:srgbClr val="115688"/>
                </a:solidFill>
                <a:latin typeface="Verdana" pitchFamily="34" charset="0"/>
              </a:defRPr>
            </a:lvl2pPr>
            <a:lvl3pPr marL="1132142" indent="-226428">
              <a:defRPr>
                <a:solidFill>
                  <a:srgbClr val="115688"/>
                </a:solidFill>
                <a:latin typeface="Verdana" pitchFamily="34" charset="0"/>
              </a:defRPr>
            </a:lvl3pPr>
            <a:lvl4pPr marL="1584998" indent="-226428">
              <a:defRPr>
                <a:solidFill>
                  <a:srgbClr val="115688"/>
                </a:solidFill>
                <a:latin typeface="Verdana" pitchFamily="34" charset="0"/>
              </a:defRPr>
            </a:lvl4pPr>
            <a:lvl5pPr marL="2037855" indent="-226428">
              <a:defRPr>
                <a:solidFill>
                  <a:srgbClr val="115688"/>
                </a:solidFill>
                <a:latin typeface="Verdana" pitchFamily="34" charset="0"/>
              </a:defRPr>
            </a:lvl5pPr>
            <a:lvl6pPr marL="2490711" indent="-226428" eaLnBrk="0" fontAlgn="base" hangingPunct="0">
              <a:spcBef>
                <a:spcPct val="0"/>
              </a:spcBef>
              <a:spcAft>
                <a:spcPct val="0"/>
              </a:spcAft>
              <a:defRPr>
                <a:solidFill>
                  <a:srgbClr val="115688"/>
                </a:solidFill>
                <a:latin typeface="Verdana" pitchFamily="34" charset="0"/>
              </a:defRPr>
            </a:lvl6pPr>
            <a:lvl7pPr marL="2943568" indent="-226428" eaLnBrk="0" fontAlgn="base" hangingPunct="0">
              <a:spcBef>
                <a:spcPct val="0"/>
              </a:spcBef>
              <a:spcAft>
                <a:spcPct val="0"/>
              </a:spcAft>
              <a:defRPr>
                <a:solidFill>
                  <a:srgbClr val="115688"/>
                </a:solidFill>
                <a:latin typeface="Verdana" pitchFamily="34" charset="0"/>
              </a:defRPr>
            </a:lvl7pPr>
            <a:lvl8pPr marL="3396425" indent="-226428" eaLnBrk="0" fontAlgn="base" hangingPunct="0">
              <a:spcBef>
                <a:spcPct val="0"/>
              </a:spcBef>
              <a:spcAft>
                <a:spcPct val="0"/>
              </a:spcAft>
              <a:defRPr>
                <a:solidFill>
                  <a:srgbClr val="115688"/>
                </a:solidFill>
                <a:latin typeface="Verdana" pitchFamily="34" charset="0"/>
              </a:defRPr>
            </a:lvl8pPr>
            <a:lvl9pPr marL="3849281" indent="-226428" eaLnBrk="0" fontAlgn="base" hangingPunct="0">
              <a:spcBef>
                <a:spcPct val="0"/>
              </a:spcBef>
              <a:spcAft>
                <a:spcPct val="0"/>
              </a:spcAft>
              <a:defRPr>
                <a:solidFill>
                  <a:srgbClr val="115688"/>
                </a:solidFill>
                <a:latin typeface="Verdana" pitchFamily="34" charset="0"/>
              </a:defRPr>
            </a:lvl9pPr>
          </a:lstStyle>
          <a:p>
            <a:fld id="{9145A2B6-D93C-4799-BF23-FFA7C017E071}" type="slidenum">
              <a:rPr lang="en-US" altLang="en-US">
                <a:latin typeface="Arial" pitchFamily="34" charset="0"/>
              </a:rPr>
              <a:pPr/>
              <a:t>10</a:t>
            </a:fld>
            <a:endParaRPr lang="en-US" altLang="en-US">
              <a:latin typeface="Arial" pitchFamily="34" charset="0"/>
            </a:endParaRPr>
          </a:p>
        </p:txBody>
      </p:sp>
    </p:spTree>
    <p:extLst>
      <p:ext uri="{BB962C8B-B14F-4D97-AF65-F5344CB8AC3E}">
        <p14:creationId xmlns:p14="http://schemas.microsoft.com/office/powerpoint/2010/main" val="19759390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cstate="email">
            <a:extLst>
              <a:ext uri="{28A0092B-C50C-407E-A947-70E740481C1C}">
                <a14:useLocalDpi xmlns:a14="http://schemas.microsoft.com/office/drawing/2010/main" val="0"/>
              </a:ext>
            </a:extLst>
          </a:blip>
          <a:srcRect l="628" t="30438" b="-14178"/>
          <a:stretch/>
        </p:blipFill>
        <p:spPr>
          <a:xfrm>
            <a:off x="0" y="0"/>
            <a:ext cx="9144000" cy="5143500"/>
          </a:xfrm>
          <a:prstGeom prst="rect">
            <a:avLst/>
          </a:prstGeom>
        </p:spPr>
      </p:pic>
      <p:sp>
        <p:nvSpPr>
          <p:cNvPr id="16" name="Rectangle 15"/>
          <p:cNvSpPr/>
          <p:nvPr userDrawn="1"/>
        </p:nvSpPr>
        <p:spPr bwMode="auto">
          <a:xfrm>
            <a:off x="-2" y="-930"/>
            <a:ext cx="8236859" cy="5144430"/>
          </a:xfrm>
          <a:prstGeom prst="rect">
            <a:avLst/>
          </a:prstGeom>
          <a:gradFill>
            <a:gsLst>
              <a:gs pos="0">
                <a:schemeClr val="accent1">
                  <a:lumMod val="5000"/>
                  <a:lumOff val="95000"/>
                  <a:alpha val="0"/>
                </a:schemeClr>
              </a:gs>
              <a:gs pos="28000">
                <a:srgbClr val="00A3DB">
                  <a:alpha val="45000"/>
                </a:srgbClr>
              </a:gs>
            </a:gsLst>
            <a:lin ang="10800000" scaled="0"/>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pic>
        <p:nvPicPr>
          <p:cNvPr id="17" name="Picture 16"/>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306780" y="239651"/>
            <a:ext cx="1848591" cy="609195"/>
          </a:xfrm>
          <a:prstGeom prst="rect">
            <a:avLst/>
          </a:prstGeom>
        </p:spPr>
      </p:pic>
      <p:sp>
        <p:nvSpPr>
          <p:cNvPr id="21" name="Rectangle 20"/>
          <p:cNvSpPr/>
          <p:nvPr userDrawn="1"/>
        </p:nvSpPr>
        <p:spPr bwMode="auto">
          <a:xfrm rot="16200000">
            <a:off x="2963631" y="-1036867"/>
            <a:ext cx="3216729" cy="9144004"/>
          </a:xfrm>
          <a:prstGeom prst="rect">
            <a:avLst/>
          </a:prstGeom>
          <a:gradFill>
            <a:gsLst>
              <a:gs pos="0">
                <a:schemeClr val="accent1">
                  <a:lumMod val="5000"/>
                  <a:lumOff val="95000"/>
                  <a:alpha val="0"/>
                </a:schemeClr>
              </a:gs>
              <a:gs pos="33000">
                <a:schemeClr val="bg1">
                  <a:alpha val="98000"/>
                </a:schemeClr>
              </a:gs>
            </a:gsLst>
            <a:lin ang="10800000" scaled="0"/>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82309" name="Rectangle 5"/>
          <p:cNvSpPr>
            <a:spLocks noGrp="1" noChangeArrowheads="1"/>
          </p:cNvSpPr>
          <p:nvPr>
            <p:ph type="subTitle" idx="1"/>
          </p:nvPr>
        </p:nvSpPr>
        <p:spPr>
          <a:xfrm>
            <a:off x="457199" y="4351490"/>
            <a:ext cx="4800600" cy="685800"/>
          </a:xfrm>
        </p:spPr>
        <p:txBody>
          <a:bodyPr/>
          <a:lstStyle>
            <a:lvl1pPr marL="0" indent="0">
              <a:buFontTx/>
              <a:buNone/>
              <a:defRPr sz="1400" b="0" i="1">
                <a:solidFill>
                  <a:schemeClr val="accent2">
                    <a:lumMod val="50000"/>
                  </a:schemeClr>
                </a:solidFill>
                <a:effectLst/>
              </a:defRPr>
            </a:lvl1pPr>
          </a:lstStyle>
          <a:p>
            <a:r>
              <a:rPr lang="en-US" dirty="0"/>
              <a:t>Click to edit Master subtitle style</a:t>
            </a:r>
          </a:p>
        </p:txBody>
      </p:sp>
      <p:sp>
        <p:nvSpPr>
          <p:cNvPr id="482310" name="Rectangle 6"/>
          <p:cNvSpPr>
            <a:spLocks noGrp="1" noChangeArrowheads="1"/>
          </p:cNvSpPr>
          <p:nvPr>
            <p:ph type="ctrTitle"/>
          </p:nvPr>
        </p:nvSpPr>
        <p:spPr>
          <a:xfrm>
            <a:off x="457199" y="3779525"/>
            <a:ext cx="7569926" cy="571500"/>
          </a:xfrm>
        </p:spPr>
        <p:txBody>
          <a:bodyPr anchor="b"/>
          <a:lstStyle>
            <a:lvl1pPr>
              <a:defRPr sz="4800" b="1" i="1">
                <a:solidFill>
                  <a:schemeClr val="accent2">
                    <a:lumMod val="50000"/>
                  </a:schemeClr>
                </a:solidFill>
                <a:effectLst/>
              </a:defRPr>
            </a:lvl1pPr>
          </a:lstStyle>
          <a:p>
            <a:r>
              <a:rPr lang="en-US" dirty="0"/>
              <a:t>Click to edit Master title style</a:t>
            </a:r>
          </a:p>
        </p:txBody>
      </p:sp>
    </p:spTree>
    <p:extLst>
      <p:ext uri="{BB962C8B-B14F-4D97-AF65-F5344CB8AC3E}">
        <p14:creationId xmlns:p14="http://schemas.microsoft.com/office/powerpoint/2010/main" val="418452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27786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14300"/>
            <a:ext cx="2152650" cy="46291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114300"/>
            <a:ext cx="6305550" cy="46291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690791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b="1" i="1"/>
            </a:lvl1pPr>
          </a:lstStyle>
          <a:p>
            <a:r>
              <a:rPr lang="en-US" dirty="0"/>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4767264"/>
            <a:ext cx="2133600" cy="273844"/>
          </a:xfrm>
          <a:prstGeom prst="rect">
            <a:avLst/>
          </a:prstGeom>
        </p:spPr>
        <p:txBody>
          <a:bodyPr vert="horz" wrap="square" lIns="91440" tIns="45720" rIns="91440" bIns="45720" numCol="1" anchor="t" anchorCtr="0" compatLnSpc="1">
            <a:prstTxWarp prst="textNoShape">
              <a:avLst/>
            </a:prstTxWarp>
          </a:bodyPr>
          <a:lstStyle>
            <a:lvl1pPr>
              <a:spcBef>
                <a:spcPct val="20000"/>
              </a:spcBef>
              <a:buClr>
                <a:srgbClr val="35587F"/>
              </a:buClr>
              <a:defRPr b="0" i="0" smtClean="0">
                <a:latin typeface="Arial" charset="0"/>
                <a:ea typeface="Arial" charset="0"/>
                <a:cs typeface="Arial" charset="0"/>
              </a:defRPr>
            </a:lvl1pPr>
          </a:lstStyle>
          <a:p>
            <a:pPr>
              <a:defRPr/>
            </a:pPr>
            <a:fld id="{C83F5AA9-EF65-4192-B78E-B7A086CC2ABA}" type="datetimeFigureOut">
              <a:rPr lang="en-US" altLang="en-US" smtClean="0"/>
              <a:pPr>
                <a:defRPr/>
              </a:pPr>
              <a:t>6/30/2017</a:t>
            </a:fld>
            <a:endParaRPr lang="en-US" altLang="en-US" dirty="0"/>
          </a:p>
        </p:txBody>
      </p:sp>
      <p:sp>
        <p:nvSpPr>
          <p:cNvPr id="5" name="Footer Placeholder 4"/>
          <p:cNvSpPr>
            <a:spLocks noGrp="1"/>
          </p:cNvSpPr>
          <p:nvPr>
            <p:ph type="ftr" sz="quarter" idx="11"/>
          </p:nvPr>
        </p:nvSpPr>
        <p:spPr>
          <a:xfrm>
            <a:off x="3124200" y="4767264"/>
            <a:ext cx="2895600" cy="273844"/>
          </a:xfrm>
          <a:prstGeom prst="rect">
            <a:avLst/>
          </a:prstGeom>
        </p:spPr>
        <p:txBody>
          <a:bodyPr vert="horz" wrap="square" lIns="91440" tIns="45720" rIns="91440" bIns="45720" numCol="1" anchor="t" anchorCtr="0" compatLnSpc="1">
            <a:prstTxWarp prst="textNoShape">
              <a:avLst/>
            </a:prstTxWarp>
          </a:bodyPr>
          <a:lstStyle>
            <a:lvl1pPr>
              <a:spcBef>
                <a:spcPct val="20000"/>
              </a:spcBef>
              <a:buClr>
                <a:srgbClr val="35587F"/>
              </a:buClr>
              <a:defRPr b="0" i="0" smtClean="0">
                <a:latin typeface="Arial" charset="0"/>
                <a:ea typeface="Arial" charset="0"/>
                <a:cs typeface="Arial" charset="0"/>
              </a:defRPr>
            </a:lvl1pPr>
          </a:lstStyle>
          <a:p>
            <a:pPr>
              <a:defRPr/>
            </a:pPr>
            <a:endParaRPr lang="en-US" altLang="en-US" dirty="0"/>
          </a:p>
        </p:txBody>
      </p:sp>
      <p:sp>
        <p:nvSpPr>
          <p:cNvPr id="6" name="Slide Number Placeholder 5"/>
          <p:cNvSpPr>
            <a:spLocks noGrp="1"/>
          </p:cNvSpPr>
          <p:nvPr>
            <p:ph type="sldNum" sz="quarter" idx="12"/>
          </p:nvPr>
        </p:nvSpPr>
        <p:spPr>
          <a:xfrm>
            <a:off x="6553200" y="4767264"/>
            <a:ext cx="2133600" cy="273844"/>
          </a:xfrm>
          <a:prstGeom prst="rect">
            <a:avLst/>
          </a:prstGeom>
        </p:spPr>
        <p:txBody>
          <a:bodyPr vert="horz" wrap="square" lIns="91440" tIns="45720" rIns="91440" bIns="45720" numCol="1" anchor="t" anchorCtr="0" compatLnSpc="1">
            <a:prstTxWarp prst="textNoShape">
              <a:avLst/>
            </a:prstTxWarp>
          </a:bodyPr>
          <a:lstStyle>
            <a:lvl1pPr>
              <a:spcBef>
                <a:spcPct val="20000"/>
              </a:spcBef>
              <a:buClr>
                <a:srgbClr val="35587F"/>
              </a:buClr>
              <a:defRPr b="0" i="0" smtClean="0">
                <a:latin typeface="Arial" charset="0"/>
                <a:ea typeface="Arial" charset="0"/>
                <a:cs typeface="Arial" charset="0"/>
              </a:defRPr>
            </a:lvl1pPr>
          </a:lstStyle>
          <a:p>
            <a:pPr>
              <a:defRPr/>
            </a:pPr>
            <a:fld id="{BAD8F56D-1094-4971-976B-CAC11037EFE1}" type="slidenum">
              <a:rPr lang="en-US" altLang="en-US" smtClean="0"/>
              <a:pPr>
                <a:defRPr/>
              </a:pPr>
              <a:t>‹#›</a:t>
            </a:fld>
            <a:endParaRPr lang="en-US" altLang="en-US" dirty="0"/>
          </a:p>
        </p:txBody>
      </p:sp>
    </p:spTree>
    <p:extLst>
      <p:ext uri="{BB962C8B-B14F-4D97-AF65-F5344CB8AC3E}">
        <p14:creationId xmlns:p14="http://schemas.microsoft.com/office/powerpoint/2010/main" val="21734976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a:xfrm>
            <a:off x="169843" y="4826940"/>
            <a:ext cx="3449123" cy="273844"/>
          </a:xfrm>
        </p:spPr>
        <p:txBody>
          <a:bodyPr/>
          <a:lstStyle/>
          <a:p>
            <a:r>
              <a:rPr lang="en-US"/>
              <a:t>Footer text goes here</a:t>
            </a:r>
            <a:endParaRPr lang="en-US" dirty="0"/>
          </a:p>
        </p:txBody>
      </p:sp>
      <p:sp>
        <p:nvSpPr>
          <p:cNvPr id="4" name="Slide Number Placeholder 3"/>
          <p:cNvSpPr>
            <a:spLocks noGrp="1"/>
          </p:cNvSpPr>
          <p:nvPr>
            <p:ph type="sldNum" sz="quarter" idx="11"/>
          </p:nvPr>
        </p:nvSpPr>
        <p:spPr>
          <a:xfrm>
            <a:off x="7018179" y="4826940"/>
            <a:ext cx="2057400" cy="273844"/>
          </a:xfrm>
        </p:spPr>
        <p:txBody>
          <a:bodyPr/>
          <a:lstStyle/>
          <a:p>
            <a:fld id="{802202E5-1845-C646-9A16-9829FBA4EF88}" type="slidenum">
              <a:rPr lang="en-US" smtClean="0"/>
              <a:pPr/>
              <a:t>‹#›</a:t>
            </a:fld>
            <a:r>
              <a:rPr lang="en-US"/>
              <a:t> of XX</a:t>
            </a:r>
            <a:endParaRPr lang="en-US" dirty="0"/>
          </a:p>
        </p:txBody>
      </p:sp>
      <p:sp>
        <p:nvSpPr>
          <p:cNvPr id="6" name="Content Placeholder 5"/>
          <p:cNvSpPr>
            <a:spLocks noGrp="1"/>
          </p:cNvSpPr>
          <p:nvPr>
            <p:ph sz="quarter" idx="12"/>
          </p:nvPr>
        </p:nvSpPr>
        <p:spPr>
          <a:xfrm>
            <a:off x="163966" y="1052740"/>
            <a:ext cx="8465684" cy="3470275"/>
          </a:xfrm>
        </p:spPr>
        <p:txBody>
          <a:bodyPr/>
          <a:lstStyle>
            <a:lvl2pPr>
              <a:defRPr sz="1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040438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6781800" cy="1017346"/>
          </a:xfrm>
        </p:spPr>
        <p:txBody>
          <a:bodyPr/>
          <a:lstStyle>
            <a:lvl1pPr>
              <a:lnSpc>
                <a:spcPct val="90000"/>
              </a:lnSpc>
              <a:defRPr sz="2700"/>
            </a:lvl1pPr>
          </a:lstStyle>
          <a:p>
            <a:r>
              <a:rPr lang="en-US" dirty="0"/>
              <a:t>Click to edit Master title style</a:t>
            </a:r>
          </a:p>
        </p:txBody>
      </p:sp>
      <p:sp>
        <p:nvSpPr>
          <p:cNvPr id="3" name="Content Placeholder 2"/>
          <p:cNvSpPr>
            <a:spLocks noGrp="1"/>
          </p:cNvSpPr>
          <p:nvPr>
            <p:ph idx="1"/>
          </p:nvPr>
        </p:nvSpPr>
        <p:spPr/>
        <p:txBody>
          <a:bodyPr/>
          <a:lstStyle>
            <a:lvl1pPr marL="228594" indent="-228594">
              <a:tabLst/>
              <a:defRPr sz="1800"/>
            </a:lvl1pPr>
            <a:lvl2pPr marL="519100" indent="-290506">
              <a:tabLst/>
              <a:defRPr sz="16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4019257818"/>
      </p:ext>
    </p:extLst>
  </p:cSld>
  <p:clrMapOvr>
    <a:masterClrMapping/>
  </p:clrMapOvr>
  <p:extLst mod="1">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en-US"/>
              <a:t>Click to edit Master text styles</a:t>
            </a:r>
          </a:p>
        </p:txBody>
      </p:sp>
    </p:spTree>
    <p:extLst>
      <p:ext uri="{BB962C8B-B14F-4D97-AF65-F5344CB8AC3E}">
        <p14:creationId xmlns:p14="http://schemas.microsoft.com/office/powerpoint/2010/main" val="2131332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1085850"/>
            <a:ext cx="42291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085850"/>
            <a:ext cx="42291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49956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54596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58405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1209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680608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1940347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15" cstate="email">
            <a:extLst>
              <a:ext uri="{28A0092B-C50C-407E-A947-70E740481C1C}">
                <a14:useLocalDpi xmlns:a14="http://schemas.microsoft.com/office/drawing/2010/main" val="0"/>
              </a:ext>
            </a:extLst>
          </a:blip>
          <a:srcRect t="54978" b="12665"/>
          <a:stretch/>
        </p:blipFill>
        <p:spPr>
          <a:xfrm>
            <a:off x="-2" y="-931"/>
            <a:ext cx="9144001" cy="1974873"/>
          </a:xfrm>
          <a:prstGeom prst="rect">
            <a:avLst/>
          </a:prstGeom>
        </p:spPr>
      </p:pic>
      <p:sp>
        <p:nvSpPr>
          <p:cNvPr id="17" name="Rectangle 16"/>
          <p:cNvSpPr/>
          <p:nvPr userDrawn="1"/>
        </p:nvSpPr>
        <p:spPr bwMode="auto">
          <a:xfrm>
            <a:off x="-2" y="-929"/>
            <a:ext cx="8810942" cy="1974872"/>
          </a:xfrm>
          <a:prstGeom prst="rect">
            <a:avLst/>
          </a:prstGeom>
          <a:gradFill>
            <a:gsLst>
              <a:gs pos="0">
                <a:schemeClr val="accent1">
                  <a:lumMod val="5000"/>
                  <a:lumOff val="95000"/>
                  <a:alpha val="0"/>
                </a:schemeClr>
              </a:gs>
              <a:gs pos="28000">
                <a:srgbClr val="00A3DB">
                  <a:alpha val="66000"/>
                </a:srgbClr>
              </a:gs>
            </a:gsLst>
            <a:lin ang="10800000" scaled="0"/>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028" name="Rectangle 4"/>
          <p:cNvSpPr>
            <a:spLocks noGrp="1" noChangeArrowheads="1"/>
          </p:cNvSpPr>
          <p:nvPr>
            <p:ph type="title"/>
          </p:nvPr>
        </p:nvSpPr>
        <p:spPr bwMode="auto">
          <a:xfrm>
            <a:off x="304800" y="228135"/>
            <a:ext cx="678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style</a:t>
            </a:r>
          </a:p>
        </p:txBody>
      </p:sp>
      <p:sp>
        <p:nvSpPr>
          <p:cNvPr id="1035" name="Line 13"/>
          <p:cNvSpPr>
            <a:spLocks noChangeShapeType="1"/>
          </p:cNvSpPr>
          <p:nvPr/>
        </p:nvSpPr>
        <p:spPr bwMode="auto">
          <a:xfrm>
            <a:off x="0" y="5143500"/>
            <a:ext cx="9144000" cy="0"/>
          </a:xfrm>
          <a:prstGeom prst="line">
            <a:avLst/>
          </a:prstGeom>
          <a:noFill/>
          <a:ln w="9525">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b="0" i="0" dirty="0">
              <a:latin typeface="Arial" charset="0"/>
              <a:ea typeface="Arial" charset="0"/>
              <a:cs typeface="Arial" charset="0"/>
            </a:endParaRPr>
          </a:p>
        </p:txBody>
      </p:sp>
      <p:sp>
        <p:nvSpPr>
          <p:cNvPr id="1036" name="Line 14"/>
          <p:cNvSpPr>
            <a:spLocks noChangeShapeType="1"/>
          </p:cNvSpPr>
          <p:nvPr/>
        </p:nvSpPr>
        <p:spPr bwMode="auto">
          <a:xfrm>
            <a:off x="0" y="0"/>
            <a:ext cx="0" cy="5143500"/>
          </a:xfrm>
          <a:prstGeom prst="line">
            <a:avLst/>
          </a:prstGeom>
          <a:noFill/>
          <a:ln w="9525">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b="0" i="0" dirty="0">
              <a:latin typeface="Arial" charset="0"/>
              <a:ea typeface="Arial" charset="0"/>
              <a:cs typeface="Arial" charset="0"/>
            </a:endParaRPr>
          </a:p>
        </p:txBody>
      </p:sp>
      <p:sp>
        <p:nvSpPr>
          <p:cNvPr id="1039" name="Rectangle 17"/>
          <p:cNvSpPr>
            <a:spLocks noChangeArrowheads="1"/>
          </p:cNvSpPr>
          <p:nvPr userDrawn="1"/>
        </p:nvSpPr>
        <p:spPr bwMode="auto">
          <a:xfrm>
            <a:off x="6231653" y="4925395"/>
            <a:ext cx="268374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115688"/>
                </a:solidFill>
                <a:latin typeface="Verdana" pitchFamily="34" charset="0"/>
              </a:defRPr>
            </a:lvl1pPr>
            <a:lvl2pPr marL="742950" indent="-285750">
              <a:defRPr>
                <a:solidFill>
                  <a:srgbClr val="115688"/>
                </a:solidFill>
                <a:latin typeface="Verdana" pitchFamily="34" charset="0"/>
              </a:defRPr>
            </a:lvl2pPr>
            <a:lvl3pPr marL="1143000" indent="-228600">
              <a:defRPr>
                <a:solidFill>
                  <a:srgbClr val="115688"/>
                </a:solidFill>
                <a:latin typeface="Verdana" pitchFamily="34" charset="0"/>
              </a:defRPr>
            </a:lvl3pPr>
            <a:lvl4pPr marL="1600200" indent="-228600">
              <a:defRPr>
                <a:solidFill>
                  <a:srgbClr val="115688"/>
                </a:solidFill>
                <a:latin typeface="Verdana" pitchFamily="34" charset="0"/>
              </a:defRPr>
            </a:lvl4pPr>
            <a:lvl5pPr marL="2057400" indent="-228600">
              <a:defRPr>
                <a:solidFill>
                  <a:srgbClr val="115688"/>
                </a:solidFill>
                <a:latin typeface="Verdana" pitchFamily="34" charset="0"/>
              </a:defRPr>
            </a:lvl5pPr>
            <a:lvl6pPr marL="2514600" indent="-228600" eaLnBrk="0" fontAlgn="base" hangingPunct="0">
              <a:spcBef>
                <a:spcPct val="20000"/>
              </a:spcBef>
              <a:spcAft>
                <a:spcPct val="0"/>
              </a:spcAft>
              <a:buClr>
                <a:srgbClr val="35587F"/>
              </a:buClr>
              <a:defRPr>
                <a:solidFill>
                  <a:srgbClr val="115688"/>
                </a:solidFill>
                <a:latin typeface="Verdana" pitchFamily="34" charset="0"/>
              </a:defRPr>
            </a:lvl6pPr>
            <a:lvl7pPr marL="2971800" indent="-228600" eaLnBrk="0" fontAlgn="base" hangingPunct="0">
              <a:spcBef>
                <a:spcPct val="20000"/>
              </a:spcBef>
              <a:spcAft>
                <a:spcPct val="0"/>
              </a:spcAft>
              <a:buClr>
                <a:srgbClr val="35587F"/>
              </a:buClr>
              <a:defRPr>
                <a:solidFill>
                  <a:srgbClr val="115688"/>
                </a:solidFill>
                <a:latin typeface="Verdana" pitchFamily="34" charset="0"/>
              </a:defRPr>
            </a:lvl7pPr>
            <a:lvl8pPr marL="3429000" indent="-228600" eaLnBrk="0" fontAlgn="base" hangingPunct="0">
              <a:spcBef>
                <a:spcPct val="20000"/>
              </a:spcBef>
              <a:spcAft>
                <a:spcPct val="0"/>
              </a:spcAft>
              <a:buClr>
                <a:srgbClr val="35587F"/>
              </a:buClr>
              <a:defRPr>
                <a:solidFill>
                  <a:srgbClr val="115688"/>
                </a:solidFill>
                <a:latin typeface="Verdana" pitchFamily="34" charset="0"/>
              </a:defRPr>
            </a:lvl8pPr>
            <a:lvl9pPr marL="3886200" indent="-228600" eaLnBrk="0" fontAlgn="base" hangingPunct="0">
              <a:spcBef>
                <a:spcPct val="20000"/>
              </a:spcBef>
              <a:spcAft>
                <a:spcPct val="0"/>
              </a:spcAft>
              <a:buClr>
                <a:srgbClr val="35587F"/>
              </a:buClr>
              <a:defRPr>
                <a:solidFill>
                  <a:srgbClr val="115688"/>
                </a:solidFill>
                <a:latin typeface="Verdana" pitchFamily="34" charset="0"/>
              </a:defRPr>
            </a:lvl9pPr>
          </a:lstStyle>
          <a:p>
            <a:pPr algn="r"/>
            <a:r>
              <a:rPr lang="en-US" sz="800" b="0" dirty="0">
                <a:solidFill>
                  <a:schemeClr val="accent2">
                    <a:lumMod val="50000"/>
                  </a:schemeClr>
                </a:solidFill>
                <a:latin typeface="Arial Narrow" charset="0"/>
                <a:ea typeface="Arial Narrow" charset="0"/>
                <a:cs typeface="Arial Narrow" charset="0"/>
              </a:rPr>
              <a:t>For Agent Use Only. This material may not be used with the public.</a:t>
            </a:r>
          </a:p>
        </p:txBody>
      </p:sp>
      <p:sp>
        <p:nvSpPr>
          <p:cNvPr id="1040" name="Slide Number Placeholder 3"/>
          <p:cNvSpPr txBox="1">
            <a:spLocks noGrp="1"/>
          </p:cNvSpPr>
          <p:nvPr userDrawn="1"/>
        </p:nvSpPr>
        <p:spPr bwMode="auto">
          <a:xfrm>
            <a:off x="304800" y="4955642"/>
            <a:ext cx="641898" cy="186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rgbClr val="115688"/>
                </a:solidFill>
                <a:latin typeface="Verdana" charset="0"/>
                <a:ea typeface="ＭＳ Ｐゴシック" charset="0"/>
              </a:defRPr>
            </a:lvl1pPr>
            <a:lvl2pPr marL="742950" indent="-285750">
              <a:defRPr>
                <a:solidFill>
                  <a:srgbClr val="115688"/>
                </a:solidFill>
                <a:latin typeface="Verdana" charset="0"/>
                <a:ea typeface="ＭＳ Ｐゴシック" charset="0"/>
              </a:defRPr>
            </a:lvl2pPr>
            <a:lvl3pPr marL="1143000" indent="-228600">
              <a:defRPr>
                <a:solidFill>
                  <a:srgbClr val="115688"/>
                </a:solidFill>
                <a:latin typeface="Verdana" charset="0"/>
                <a:ea typeface="ＭＳ Ｐゴシック" charset="0"/>
              </a:defRPr>
            </a:lvl3pPr>
            <a:lvl4pPr marL="1600200" indent="-228600">
              <a:defRPr>
                <a:solidFill>
                  <a:srgbClr val="115688"/>
                </a:solidFill>
                <a:latin typeface="Verdana" charset="0"/>
                <a:ea typeface="ＭＳ Ｐゴシック" charset="0"/>
              </a:defRPr>
            </a:lvl4pPr>
            <a:lvl5pPr marL="2057400" indent="-228600">
              <a:defRPr>
                <a:solidFill>
                  <a:srgbClr val="115688"/>
                </a:solidFill>
                <a:latin typeface="Verdana" charset="0"/>
                <a:ea typeface="ＭＳ Ｐゴシック" charset="0"/>
              </a:defRPr>
            </a:lvl5pPr>
            <a:lvl6pPr marL="2514600" indent="-228600" eaLnBrk="0" fontAlgn="base" hangingPunct="0">
              <a:spcBef>
                <a:spcPct val="20000"/>
              </a:spcBef>
              <a:spcAft>
                <a:spcPct val="0"/>
              </a:spcAft>
              <a:buClr>
                <a:srgbClr val="35587F"/>
              </a:buClr>
              <a:defRPr>
                <a:solidFill>
                  <a:srgbClr val="115688"/>
                </a:solidFill>
                <a:latin typeface="Verdana" charset="0"/>
                <a:ea typeface="ＭＳ Ｐゴシック" charset="0"/>
              </a:defRPr>
            </a:lvl6pPr>
            <a:lvl7pPr marL="2971800" indent="-228600" eaLnBrk="0" fontAlgn="base" hangingPunct="0">
              <a:spcBef>
                <a:spcPct val="20000"/>
              </a:spcBef>
              <a:spcAft>
                <a:spcPct val="0"/>
              </a:spcAft>
              <a:buClr>
                <a:srgbClr val="35587F"/>
              </a:buClr>
              <a:defRPr>
                <a:solidFill>
                  <a:srgbClr val="115688"/>
                </a:solidFill>
                <a:latin typeface="Verdana" charset="0"/>
                <a:ea typeface="ＭＳ Ｐゴシック" charset="0"/>
              </a:defRPr>
            </a:lvl7pPr>
            <a:lvl8pPr marL="3429000" indent="-228600" eaLnBrk="0" fontAlgn="base" hangingPunct="0">
              <a:spcBef>
                <a:spcPct val="20000"/>
              </a:spcBef>
              <a:spcAft>
                <a:spcPct val="0"/>
              </a:spcAft>
              <a:buClr>
                <a:srgbClr val="35587F"/>
              </a:buClr>
              <a:defRPr>
                <a:solidFill>
                  <a:srgbClr val="115688"/>
                </a:solidFill>
                <a:latin typeface="Verdana" charset="0"/>
                <a:ea typeface="ＭＳ Ｐゴシック" charset="0"/>
              </a:defRPr>
            </a:lvl8pPr>
            <a:lvl9pPr marL="3886200" indent="-228600" eaLnBrk="0" fontAlgn="base" hangingPunct="0">
              <a:spcBef>
                <a:spcPct val="20000"/>
              </a:spcBef>
              <a:spcAft>
                <a:spcPct val="0"/>
              </a:spcAft>
              <a:buClr>
                <a:srgbClr val="35587F"/>
              </a:buClr>
              <a:defRPr>
                <a:solidFill>
                  <a:srgbClr val="115688"/>
                </a:solidFill>
                <a:latin typeface="Verdana" charset="0"/>
                <a:ea typeface="ＭＳ Ｐゴシック" charset="0"/>
              </a:defRPr>
            </a:lvl9pPr>
          </a:lstStyle>
          <a:p>
            <a:pPr>
              <a:spcBef>
                <a:spcPct val="0"/>
              </a:spcBef>
              <a:buClrTx/>
              <a:defRPr/>
            </a:pPr>
            <a:fld id="{A0028C5A-3627-C548-88A8-A57619CDBA0C}" type="slidenum">
              <a:rPr lang="en-US" sz="800" b="0" i="0" smtClean="0">
                <a:solidFill>
                  <a:schemeClr val="accent2">
                    <a:lumMod val="50000"/>
                  </a:schemeClr>
                </a:solidFill>
                <a:latin typeface="Arial Narrow" charset="0"/>
                <a:ea typeface="Arial Narrow" charset="0"/>
                <a:cs typeface="Arial Narrow" charset="0"/>
              </a:rPr>
              <a:pPr>
                <a:spcBef>
                  <a:spcPct val="0"/>
                </a:spcBef>
                <a:buClrTx/>
                <a:defRPr/>
              </a:pPr>
              <a:t>‹#›</a:t>
            </a:fld>
            <a:r>
              <a:rPr lang="en-US" sz="800" b="0" i="0" dirty="0">
                <a:solidFill>
                  <a:schemeClr val="accent2">
                    <a:lumMod val="50000"/>
                  </a:schemeClr>
                </a:solidFill>
                <a:latin typeface="Arial Narrow" charset="0"/>
                <a:ea typeface="Arial Narrow" charset="0"/>
                <a:cs typeface="Arial Narrow" charset="0"/>
              </a:rPr>
              <a:t> of 10</a:t>
            </a:r>
          </a:p>
        </p:txBody>
      </p:sp>
      <p:sp>
        <p:nvSpPr>
          <p:cNvPr id="16" name="Rectangle 15"/>
          <p:cNvSpPr/>
          <p:nvPr userDrawn="1"/>
        </p:nvSpPr>
        <p:spPr bwMode="auto">
          <a:xfrm rot="16200000">
            <a:off x="3715655" y="-3178631"/>
            <a:ext cx="1712685" cy="9144004"/>
          </a:xfrm>
          <a:prstGeom prst="rect">
            <a:avLst/>
          </a:prstGeom>
          <a:gradFill>
            <a:gsLst>
              <a:gs pos="0">
                <a:schemeClr val="accent1">
                  <a:lumMod val="5000"/>
                  <a:lumOff val="95000"/>
                  <a:alpha val="0"/>
                </a:schemeClr>
              </a:gs>
              <a:gs pos="47000">
                <a:schemeClr val="bg1"/>
              </a:gs>
              <a:gs pos="43000">
                <a:schemeClr val="bg1"/>
              </a:gs>
            </a:gsLst>
            <a:lin ang="10800000" scaled="0"/>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029" name="Rectangle 5"/>
          <p:cNvSpPr>
            <a:spLocks noGrp="1" noChangeArrowheads="1"/>
          </p:cNvSpPr>
          <p:nvPr>
            <p:ph type="body" idx="1"/>
          </p:nvPr>
        </p:nvSpPr>
        <p:spPr bwMode="auto">
          <a:xfrm>
            <a:off x="304800" y="1085850"/>
            <a:ext cx="86106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4010" r:id="rId1"/>
    <p:sldLayoutId id="2147484000" r:id="rId2"/>
    <p:sldLayoutId id="2147484001" r:id="rId3"/>
    <p:sldLayoutId id="2147484002" r:id="rId4"/>
    <p:sldLayoutId id="2147484003" r:id="rId5"/>
    <p:sldLayoutId id="2147484004" r:id="rId6"/>
    <p:sldLayoutId id="2147484005" r:id="rId7"/>
    <p:sldLayoutId id="2147484006" r:id="rId8"/>
    <p:sldLayoutId id="2147484007" r:id="rId9"/>
    <p:sldLayoutId id="2147484008" r:id="rId10"/>
    <p:sldLayoutId id="2147484009" r:id="rId11"/>
    <p:sldLayoutId id="2147484012" r:id="rId12"/>
    <p:sldLayoutId id="2147484013" r:id="rId13"/>
  </p:sldLayoutIdLst>
  <p:hf hdr="0" ftr="0" dt="0"/>
  <p:txStyles>
    <p:titleStyle>
      <a:lvl1pPr algn="l" rtl="0" eaLnBrk="0" fontAlgn="base" hangingPunct="0">
        <a:spcBef>
          <a:spcPct val="0"/>
        </a:spcBef>
        <a:spcAft>
          <a:spcPct val="0"/>
        </a:spcAft>
        <a:defRPr sz="2400" b="1" i="1">
          <a:solidFill>
            <a:schemeClr val="bg1"/>
          </a:solidFill>
          <a:effectLst>
            <a:outerShdw blurRad="50800" dist="38100" dir="2700000" algn="tl" rotWithShape="0">
              <a:prstClr val="black">
                <a:alpha val="40000"/>
              </a:prstClr>
            </a:outerShdw>
          </a:effectLst>
          <a:latin typeface="Arial"/>
          <a:ea typeface="Arial" charset="0"/>
          <a:cs typeface="Arial"/>
        </a:defRPr>
      </a:lvl1pPr>
      <a:lvl2pPr algn="l" rtl="0" eaLnBrk="0" fontAlgn="base" hangingPunct="0">
        <a:spcBef>
          <a:spcPct val="0"/>
        </a:spcBef>
        <a:spcAft>
          <a:spcPct val="0"/>
        </a:spcAft>
        <a:defRPr sz="2800" b="1">
          <a:solidFill>
            <a:schemeClr val="bg1"/>
          </a:solidFill>
          <a:latin typeface="Verdana" pitchFamily="34" charset="0"/>
          <a:ea typeface="ＭＳ Ｐゴシック" charset="0"/>
          <a:cs typeface="ＭＳ Ｐゴシック" charset="0"/>
        </a:defRPr>
      </a:lvl2pPr>
      <a:lvl3pPr algn="l" rtl="0" eaLnBrk="0" fontAlgn="base" hangingPunct="0">
        <a:spcBef>
          <a:spcPct val="0"/>
        </a:spcBef>
        <a:spcAft>
          <a:spcPct val="0"/>
        </a:spcAft>
        <a:defRPr sz="2800" b="1">
          <a:solidFill>
            <a:schemeClr val="bg1"/>
          </a:solidFill>
          <a:latin typeface="Verdana" pitchFamily="34" charset="0"/>
          <a:ea typeface="ＭＳ Ｐゴシック" charset="0"/>
          <a:cs typeface="ＭＳ Ｐゴシック" charset="0"/>
        </a:defRPr>
      </a:lvl3pPr>
      <a:lvl4pPr algn="l" rtl="0" eaLnBrk="0" fontAlgn="base" hangingPunct="0">
        <a:spcBef>
          <a:spcPct val="0"/>
        </a:spcBef>
        <a:spcAft>
          <a:spcPct val="0"/>
        </a:spcAft>
        <a:defRPr sz="2800" b="1">
          <a:solidFill>
            <a:schemeClr val="bg1"/>
          </a:solidFill>
          <a:latin typeface="Verdana" pitchFamily="34" charset="0"/>
          <a:ea typeface="ＭＳ Ｐゴシック" charset="0"/>
          <a:cs typeface="ＭＳ Ｐゴシック" charset="0"/>
        </a:defRPr>
      </a:lvl4pPr>
      <a:lvl5pPr algn="l" rtl="0" eaLnBrk="0" fontAlgn="base" hangingPunct="0">
        <a:spcBef>
          <a:spcPct val="0"/>
        </a:spcBef>
        <a:spcAft>
          <a:spcPct val="0"/>
        </a:spcAft>
        <a:defRPr sz="2800" b="1">
          <a:solidFill>
            <a:schemeClr val="bg1"/>
          </a:solidFill>
          <a:latin typeface="Verdana" pitchFamily="34" charset="0"/>
          <a:ea typeface="ＭＳ Ｐゴシック" charset="0"/>
          <a:cs typeface="ＭＳ Ｐゴシック" charset="0"/>
        </a:defRPr>
      </a:lvl5pPr>
      <a:lvl6pPr marL="457189" algn="l" rtl="0" fontAlgn="base">
        <a:spcBef>
          <a:spcPct val="0"/>
        </a:spcBef>
        <a:spcAft>
          <a:spcPct val="0"/>
        </a:spcAft>
        <a:defRPr sz="2800" b="1">
          <a:solidFill>
            <a:schemeClr val="bg1"/>
          </a:solidFill>
          <a:latin typeface="Verdana" pitchFamily="34" charset="0"/>
        </a:defRPr>
      </a:lvl6pPr>
      <a:lvl7pPr marL="914377" algn="l" rtl="0" fontAlgn="base">
        <a:spcBef>
          <a:spcPct val="0"/>
        </a:spcBef>
        <a:spcAft>
          <a:spcPct val="0"/>
        </a:spcAft>
        <a:defRPr sz="2800" b="1">
          <a:solidFill>
            <a:schemeClr val="bg1"/>
          </a:solidFill>
          <a:latin typeface="Verdana" pitchFamily="34" charset="0"/>
        </a:defRPr>
      </a:lvl7pPr>
      <a:lvl8pPr marL="1371566" algn="l" rtl="0" fontAlgn="base">
        <a:spcBef>
          <a:spcPct val="0"/>
        </a:spcBef>
        <a:spcAft>
          <a:spcPct val="0"/>
        </a:spcAft>
        <a:defRPr sz="2800" b="1">
          <a:solidFill>
            <a:schemeClr val="bg1"/>
          </a:solidFill>
          <a:latin typeface="Verdana" pitchFamily="34" charset="0"/>
        </a:defRPr>
      </a:lvl8pPr>
      <a:lvl9pPr marL="1828754" algn="l" rtl="0" fontAlgn="base">
        <a:spcBef>
          <a:spcPct val="0"/>
        </a:spcBef>
        <a:spcAft>
          <a:spcPct val="0"/>
        </a:spcAft>
        <a:defRPr sz="2800" b="1">
          <a:solidFill>
            <a:schemeClr val="bg1"/>
          </a:solidFill>
          <a:latin typeface="Verdana" pitchFamily="34" charset="0"/>
        </a:defRPr>
      </a:lvl9pPr>
    </p:titleStyle>
    <p:bodyStyle>
      <a:lvl1pPr marL="342891" indent="-342891" algn="l" rtl="0" eaLnBrk="0" fontAlgn="base" hangingPunct="0">
        <a:spcBef>
          <a:spcPct val="20000"/>
        </a:spcBef>
        <a:spcAft>
          <a:spcPct val="0"/>
        </a:spcAft>
        <a:buClr>
          <a:srgbClr val="35587F"/>
        </a:buClr>
        <a:buChar char="•"/>
        <a:defRPr sz="1600" b="0" i="0">
          <a:solidFill>
            <a:srgbClr val="115688"/>
          </a:solidFill>
          <a:latin typeface="Arial"/>
          <a:ea typeface="Arial" charset="0"/>
          <a:cs typeface="Arial"/>
        </a:defRPr>
      </a:lvl1pPr>
      <a:lvl2pPr marL="742932" indent="-285744" algn="l" rtl="0" eaLnBrk="0" fontAlgn="base" hangingPunct="0">
        <a:spcBef>
          <a:spcPct val="20000"/>
        </a:spcBef>
        <a:spcAft>
          <a:spcPct val="0"/>
        </a:spcAft>
        <a:buClr>
          <a:srgbClr val="35587F"/>
        </a:buClr>
        <a:buChar char="–"/>
        <a:defRPr sz="1400" b="0" i="0">
          <a:solidFill>
            <a:srgbClr val="115688"/>
          </a:solidFill>
          <a:latin typeface="Arial"/>
          <a:ea typeface="Arial" charset="0"/>
          <a:cs typeface="Arial"/>
        </a:defRPr>
      </a:lvl2pPr>
      <a:lvl3pPr marL="1142971" indent="-228594" algn="l" rtl="0" eaLnBrk="0" fontAlgn="base" hangingPunct="0">
        <a:spcBef>
          <a:spcPct val="20000"/>
        </a:spcBef>
        <a:spcAft>
          <a:spcPct val="0"/>
        </a:spcAft>
        <a:buClr>
          <a:srgbClr val="35587F"/>
        </a:buClr>
        <a:buChar char="•"/>
        <a:defRPr sz="1200" b="0" i="0">
          <a:solidFill>
            <a:srgbClr val="115688"/>
          </a:solidFill>
          <a:latin typeface="Arial"/>
          <a:ea typeface="Arial" charset="0"/>
          <a:cs typeface="Arial"/>
        </a:defRPr>
      </a:lvl3pPr>
      <a:lvl4pPr marL="1600160" indent="-228594" algn="l" rtl="0" eaLnBrk="0" fontAlgn="base" hangingPunct="0">
        <a:spcBef>
          <a:spcPct val="20000"/>
        </a:spcBef>
        <a:spcAft>
          <a:spcPct val="0"/>
        </a:spcAft>
        <a:buClr>
          <a:srgbClr val="35587F"/>
        </a:buClr>
        <a:buChar char="–"/>
        <a:defRPr sz="1100" b="0" i="0">
          <a:solidFill>
            <a:srgbClr val="115688"/>
          </a:solidFill>
          <a:latin typeface="Arial"/>
          <a:ea typeface="Arial" charset="0"/>
          <a:cs typeface="Arial"/>
        </a:defRPr>
      </a:lvl4pPr>
      <a:lvl5pPr marL="2057349" indent="-228594" algn="l" rtl="0" eaLnBrk="0" fontAlgn="base" hangingPunct="0">
        <a:spcBef>
          <a:spcPct val="20000"/>
        </a:spcBef>
        <a:spcAft>
          <a:spcPct val="0"/>
        </a:spcAft>
        <a:buClr>
          <a:srgbClr val="35587F"/>
        </a:buClr>
        <a:buChar char="»"/>
        <a:defRPr sz="1050" b="0" i="0">
          <a:solidFill>
            <a:srgbClr val="115688"/>
          </a:solidFill>
          <a:latin typeface="Arial"/>
          <a:ea typeface="Arial" charset="0"/>
          <a:cs typeface="Arial"/>
        </a:defRPr>
      </a:lvl5pPr>
      <a:lvl6pPr marL="2514537" indent="-228594" algn="l" rtl="0" fontAlgn="base">
        <a:spcBef>
          <a:spcPct val="20000"/>
        </a:spcBef>
        <a:spcAft>
          <a:spcPct val="0"/>
        </a:spcAft>
        <a:buClr>
          <a:srgbClr val="35587F"/>
        </a:buClr>
        <a:buChar char="»"/>
        <a:defRPr sz="1400">
          <a:solidFill>
            <a:srgbClr val="115688"/>
          </a:solidFill>
          <a:latin typeface="+mn-lt"/>
        </a:defRPr>
      </a:lvl6pPr>
      <a:lvl7pPr marL="2971726" indent="-228594" algn="l" rtl="0" fontAlgn="base">
        <a:spcBef>
          <a:spcPct val="20000"/>
        </a:spcBef>
        <a:spcAft>
          <a:spcPct val="0"/>
        </a:spcAft>
        <a:buClr>
          <a:srgbClr val="35587F"/>
        </a:buClr>
        <a:buChar char="»"/>
        <a:defRPr sz="1400">
          <a:solidFill>
            <a:srgbClr val="115688"/>
          </a:solidFill>
          <a:latin typeface="+mn-lt"/>
        </a:defRPr>
      </a:lvl7pPr>
      <a:lvl8pPr marL="3428914" indent="-228594" algn="l" rtl="0" fontAlgn="base">
        <a:spcBef>
          <a:spcPct val="20000"/>
        </a:spcBef>
        <a:spcAft>
          <a:spcPct val="0"/>
        </a:spcAft>
        <a:buClr>
          <a:srgbClr val="35587F"/>
        </a:buClr>
        <a:buChar char="»"/>
        <a:defRPr sz="1400">
          <a:solidFill>
            <a:srgbClr val="115688"/>
          </a:solidFill>
          <a:latin typeface="+mn-lt"/>
        </a:defRPr>
      </a:lvl8pPr>
      <a:lvl9pPr marL="3886103" indent="-228594" algn="l" rtl="0" fontAlgn="base">
        <a:spcBef>
          <a:spcPct val="20000"/>
        </a:spcBef>
        <a:spcAft>
          <a:spcPct val="0"/>
        </a:spcAft>
        <a:buClr>
          <a:srgbClr val="35587F"/>
        </a:buClr>
        <a:buChar char="»"/>
        <a:defRPr sz="1400">
          <a:solidFill>
            <a:srgbClr val="115688"/>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6.xml"/><Relationship Id="rId6" Type="http://schemas.openxmlformats.org/officeDocument/2006/relationships/image" Target="../media/image14.png"/><Relationship Id="rId5" Type="http://schemas.openxmlformats.org/officeDocument/2006/relationships/image" Target="../media/image13.jpe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35"/>
          <p:cNvSpPr>
            <a:spLocks noChangeArrowheads="1"/>
          </p:cNvSpPr>
          <p:nvPr/>
        </p:nvSpPr>
        <p:spPr bwMode="auto">
          <a:xfrm>
            <a:off x="566875" y="3125866"/>
            <a:ext cx="7699008" cy="47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p>
            <a:pPr eaLnBrk="1" hangingPunct="1">
              <a:spcBef>
                <a:spcPct val="0"/>
              </a:spcBef>
              <a:buClrTx/>
            </a:pPr>
            <a:endParaRPr lang="en-US" sz="800" dirty="0">
              <a:solidFill>
                <a:schemeClr val="bg1"/>
              </a:solidFill>
              <a:latin typeface="Arial" charset="0"/>
              <a:ea typeface="Arial" charset="0"/>
              <a:cs typeface="Arial" charset="0"/>
            </a:endParaRPr>
          </a:p>
        </p:txBody>
      </p:sp>
      <p:sp>
        <p:nvSpPr>
          <p:cNvPr id="2" name="TextBox 1"/>
          <p:cNvSpPr txBox="1"/>
          <p:nvPr/>
        </p:nvSpPr>
        <p:spPr>
          <a:xfrm>
            <a:off x="336798" y="4331903"/>
            <a:ext cx="8650447" cy="658642"/>
          </a:xfrm>
          <a:prstGeom prst="rect">
            <a:avLst/>
          </a:prstGeom>
          <a:noFill/>
        </p:spPr>
        <p:txBody>
          <a:bodyPr wrap="square" rtlCol="0">
            <a:spAutoFit/>
          </a:bodyPr>
          <a:lstStyle/>
          <a:p>
            <a:r>
              <a:rPr lang="en-US" sz="800" b="1" dirty="0">
                <a:solidFill>
                  <a:schemeClr val="accent2">
                    <a:lumMod val="50000"/>
                  </a:schemeClr>
                </a:solidFill>
                <a:latin typeface="Arial Narrow" charset="0"/>
                <a:ea typeface="Arial Narrow" charset="0"/>
                <a:cs typeface="Arial Narrow" charset="0"/>
              </a:rPr>
              <a:t>For Agent Use Only. This material may not be used with the public.</a:t>
            </a:r>
            <a:endParaRPr lang="en-US" sz="800" dirty="0">
              <a:solidFill>
                <a:schemeClr val="accent2">
                  <a:lumMod val="50000"/>
                </a:schemeClr>
              </a:solidFill>
              <a:latin typeface="Arial Narrow" charset="0"/>
              <a:ea typeface="Arial Narrow" charset="0"/>
              <a:cs typeface="Arial Narrow" charset="0"/>
            </a:endParaRPr>
          </a:p>
          <a:p>
            <a:r>
              <a:rPr lang="en-US" sz="800" dirty="0">
                <a:solidFill>
                  <a:schemeClr val="accent2">
                    <a:lumMod val="50000"/>
                  </a:schemeClr>
                </a:solidFill>
                <a:latin typeface="Arial Narrow" charset="0"/>
                <a:ea typeface="Arial Narrow" charset="0"/>
                <a:cs typeface="Arial Narrow" charset="0"/>
              </a:rPr>
              <a:t>Insurance policies and/or associated riders and features may not be available in all states.</a:t>
            </a:r>
          </a:p>
          <a:p>
            <a:r>
              <a:rPr lang="en-US" sz="800" dirty="0">
                <a:solidFill>
                  <a:schemeClr val="accent2">
                    <a:lumMod val="50000"/>
                  </a:schemeClr>
                </a:solidFill>
                <a:latin typeface="Arial Narrow" charset="0"/>
                <a:ea typeface="Arial Narrow" charset="0"/>
                <a:cs typeface="Arial Narrow" charset="0"/>
              </a:rPr>
              <a:t>Insurance products are issued by John Hancock Life Insurance Company (U.S.A.), Boston, MA 02210 (not licensed in New York) and John Hancock Life Insurance Company of New York, Valhalla, NY 10595.</a:t>
            </a:r>
          </a:p>
          <a:p>
            <a:r>
              <a:rPr lang="en-US" sz="800" dirty="0">
                <a:solidFill>
                  <a:schemeClr val="accent2">
                    <a:lumMod val="50000"/>
                  </a:schemeClr>
                </a:solidFill>
                <a:latin typeface="Arial Narrow" charset="0"/>
                <a:ea typeface="Arial Narrow" charset="0"/>
                <a:cs typeface="Arial Narrow" charset="0"/>
              </a:rPr>
              <a:t>LIFE-6839 06/17 MLINY061217061</a:t>
            </a:r>
          </a:p>
        </p:txBody>
      </p:sp>
      <p:sp>
        <p:nvSpPr>
          <p:cNvPr id="3" name="Title 2"/>
          <p:cNvSpPr>
            <a:spLocks noGrp="1"/>
          </p:cNvSpPr>
          <p:nvPr>
            <p:ph type="ctrTitle"/>
          </p:nvPr>
        </p:nvSpPr>
        <p:spPr>
          <a:xfrm>
            <a:off x="336798" y="2972538"/>
            <a:ext cx="7569926" cy="571500"/>
          </a:xfrm>
        </p:spPr>
        <p:txBody>
          <a:bodyPr/>
          <a:lstStyle/>
          <a:p>
            <a:r>
              <a:rPr lang="en-US" dirty="0"/>
              <a:t>Faster. Easier. Smarter.</a:t>
            </a:r>
          </a:p>
        </p:txBody>
      </p:sp>
      <p:sp>
        <p:nvSpPr>
          <p:cNvPr id="4" name="Subtitle 3"/>
          <p:cNvSpPr>
            <a:spLocks noGrp="1"/>
          </p:cNvSpPr>
          <p:nvPr>
            <p:ph type="subTitle" idx="1"/>
          </p:nvPr>
        </p:nvSpPr>
        <p:spPr>
          <a:xfrm>
            <a:off x="336798" y="3544038"/>
            <a:ext cx="4800600" cy="685800"/>
          </a:xfrm>
        </p:spPr>
        <p:txBody>
          <a:bodyPr/>
          <a:lstStyle/>
          <a:p>
            <a:r>
              <a:rPr lang="en-US" sz="1400" dirty="0"/>
              <a:t>Presenter</a:t>
            </a:r>
          </a:p>
          <a:p>
            <a:r>
              <a:rPr lang="en-US" sz="1400" dirty="0"/>
              <a:t>Date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2653592" y="2372726"/>
            <a:ext cx="3853940" cy="830164"/>
          </a:xfrm>
          <a:prstGeom prst="rect">
            <a:avLst/>
          </a:prstGeom>
        </p:spPr>
        <p:txBody>
          <a:bodyPr wrap="none">
            <a:spAutoFit/>
          </a:bodyPr>
          <a:lstStyle/>
          <a:p>
            <a:pPr lvl="0" algn="ctr">
              <a:lnSpc>
                <a:spcPct val="120000"/>
              </a:lnSpc>
              <a:defRPr/>
            </a:pPr>
            <a:r>
              <a:rPr lang="en-US" sz="4400" b="1" i="1" kern="0" dirty="0">
                <a:solidFill>
                  <a:schemeClr val="accent1"/>
                </a:solidFill>
                <a:latin typeface="Arial"/>
                <a:ea typeface="Arial" charset="0"/>
                <a:cs typeface="Arial"/>
              </a:rPr>
              <a:t>QUESTIONS?</a:t>
            </a:r>
          </a:p>
        </p:txBody>
      </p:sp>
    </p:spTree>
    <p:extLst>
      <p:ext uri="{BB962C8B-B14F-4D97-AF65-F5344CB8AC3E}">
        <p14:creationId xmlns:p14="http://schemas.microsoft.com/office/powerpoint/2010/main" val="1297894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itle 1"/>
          <p:cNvSpPr>
            <a:spLocks noGrp="1"/>
          </p:cNvSpPr>
          <p:nvPr>
            <p:ph type="title"/>
          </p:nvPr>
        </p:nvSpPr>
        <p:spPr/>
        <p:txBody>
          <a:bodyPr/>
          <a:lstStyle/>
          <a:p>
            <a:r>
              <a:rPr lang="en-US" altLang="en-US" sz="2400" dirty="0">
                <a:latin typeface="Arial Regular"/>
              </a:rPr>
              <a:t>Faster. Easier. Smarter.</a:t>
            </a:r>
          </a:p>
        </p:txBody>
      </p:sp>
      <p:sp>
        <p:nvSpPr>
          <p:cNvPr id="7172" name="Content Placeholder 2"/>
          <p:cNvSpPr>
            <a:spLocks noGrp="1"/>
          </p:cNvSpPr>
          <p:nvPr>
            <p:ph idx="1"/>
          </p:nvPr>
        </p:nvSpPr>
        <p:spPr>
          <a:xfrm>
            <a:off x="304800" y="1085850"/>
            <a:ext cx="7707086" cy="3657600"/>
          </a:xfrm>
        </p:spPr>
        <p:txBody>
          <a:bodyPr/>
          <a:lstStyle/>
          <a:p>
            <a:pPr marL="0" indent="0">
              <a:spcAft>
                <a:spcPts val="600"/>
              </a:spcAft>
              <a:buNone/>
            </a:pPr>
            <a:r>
              <a:rPr lang="en-US" sz="1600" b="1" i="1" dirty="0"/>
              <a:t>We’ve made selling life insurance easier than ever with our new ticket submission process and John Hancock </a:t>
            </a:r>
            <a:r>
              <a:rPr lang="en-US" sz="1600" b="1" i="1" dirty="0" err="1"/>
              <a:t>ExpressTrack</a:t>
            </a:r>
            <a:r>
              <a:rPr lang="en-US" sz="1400" i="1" baseline="30000" dirty="0" err="1"/>
              <a:t>TM</a:t>
            </a:r>
            <a:r>
              <a:rPr lang="en-US" sz="1600" b="1" i="1" dirty="0"/>
              <a:t>!</a:t>
            </a:r>
          </a:p>
          <a:p>
            <a:r>
              <a:rPr lang="en-US" sz="1400" dirty="0"/>
              <a:t>With our new </a:t>
            </a:r>
            <a:r>
              <a:rPr lang="en-US" sz="1400" b="1" dirty="0"/>
              <a:t>JH Life eTicket </a:t>
            </a:r>
            <a:r>
              <a:rPr lang="en-US" sz="1400" dirty="0"/>
              <a:t>and </a:t>
            </a:r>
            <a:r>
              <a:rPr lang="en-US" sz="1400" b="1" dirty="0"/>
              <a:t>JH Life Paper Ticket </a:t>
            </a:r>
            <a:r>
              <a:rPr lang="en-US" sz="1400" dirty="0"/>
              <a:t>(coming soon), it’s now about spending less time on paperwork and more time on selling</a:t>
            </a:r>
          </a:p>
          <a:p>
            <a:pPr lvl="1"/>
            <a:r>
              <a:rPr lang="en-US" sz="1200" dirty="0"/>
              <a:t>Provide some basic information and John Hancock handles the rest</a:t>
            </a:r>
          </a:p>
          <a:p>
            <a:pPr lvl="1">
              <a:spcAft>
                <a:spcPts val="600"/>
              </a:spcAft>
            </a:pPr>
            <a:r>
              <a:rPr lang="en-US" sz="1200" dirty="0"/>
              <a:t>Convenient tracking through your usual case status tools</a:t>
            </a:r>
          </a:p>
          <a:p>
            <a:pPr>
              <a:spcAft>
                <a:spcPts val="600"/>
              </a:spcAft>
            </a:pPr>
            <a:r>
              <a:rPr lang="en-US" altLang="en-US" sz="1400" dirty="0"/>
              <a:t>JH Life eTicket is available for single-life term products; JH Life Paper Ticket (coming soon) for single-life term &amp; permanent products</a:t>
            </a:r>
          </a:p>
          <a:p>
            <a:r>
              <a:rPr lang="en-US" altLang="en-US" sz="1400" b="1" dirty="0"/>
              <a:t>Both Tickets available for all ages and face amounts (except juveniles), based on regular product rules</a:t>
            </a:r>
          </a:p>
        </p:txBody>
      </p:sp>
    </p:spTree>
    <p:extLst>
      <p:ext uri="{BB962C8B-B14F-4D97-AF65-F5344CB8AC3E}">
        <p14:creationId xmlns:p14="http://schemas.microsoft.com/office/powerpoint/2010/main" val="493172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01752" y="0"/>
            <a:ext cx="8842248" cy="1017346"/>
          </a:xfrm>
        </p:spPr>
        <p:txBody>
          <a:bodyPr/>
          <a:lstStyle/>
          <a:p>
            <a:r>
              <a:rPr lang="en-US" altLang="en-US" sz="2400" dirty="0">
                <a:latin typeface="Arial Regular"/>
              </a:rPr>
              <a:t>Another benefit of the new ticket submission: </a:t>
            </a:r>
            <a:r>
              <a:rPr lang="en-US" altLang="en-US" sz="2400" dirty="0" err="1">
                <a:latin typeface="Arial Regular"/>
              </a:rPr>
              <a:t>ExpressTrack</a:t>
            </a:r>
            <a:endParaRPr lang="en-US" altLang="en-US" sz="2400" dirty="0">
              <a:latin typeface="Arial Regular"/>
            </a:endParaRPr>
          </a:p>
        </p:txBody>
      </p:sp>
      <p:sp>
        <p:nvSpPr>
          <p:cNvPr id="21507" name="Content Placeholder 2"/>
          <p:cNvSpPr>
            <a:spLocks noGrp="1"/>
          </p:cNvSpPr>
          <p:nvPr>
            <p:ph idx="1"/>
          </p:nvPr>
        </p:nvSpPr>
        <p:spPr>
          <a:xfrm>
            <a:off x="304800" y="1085850"/>
            <a:ext cx="8040622" cy="3657600"/>
          </a:xfrm>
        </p:spPr>
        <p:txBody>
          <a:bodyPr/>
          <a:lstStyle/>
          <a:p>
            <a:pPr marL="0" indent="0">
              <a:buNone/>
            </a:pPr>
            <a:r>
              <a:rPr lang="en-US" sz="1600" b="1" i="1" dirty="0"/>
              <a:t>Now, when applications are initiated via the new ticket process, eligible clients* will be considered for quicker underwriting decisions with </a:t>
            </a:r>
            <a:r>
              <a:rPr lang="en-US" sz="1600" b="1" i="1" dirty="0" err="1"/>
              <a:t>ExpressTrack</a:t>
            </a:r>
            <a:r>
              <a:rPr lang="en-US" sz="1600" b="1" i="1" dirty="0"/>
              <a:t>.</a:t>
            </a:r>
          </a:p>
          <a:p>
            <a:r>
              <a:rPr lang="en-US" altLang="en-US" sz="1400" dirty="0"/>
              <a:t>Underwriting decision (Standard to Super Preferred) in as little as three days from the time </a:t>
            </a:r>
            <a:br>
              <a:rPr lang="en-US" altLang="en-US" sz="1400" dirty="0"/>
            </a:br>
            <a:r>
              <a:rPr lang="en-US" altLang="en-US" sz="1400" dirty="0"/>
              <a:t>John Hancock receives the completed tele-application results</a:t>
            </a:r>
          </a:p>
          <a:p>
            <a:pPr lvl="1"/>
            <a:r>
              <a:rPr lang="en-US" altLang="en-US" sz="1200" dirty="0"/>
              <a:t>No in-person paramedical nurse visit</a:t>
            </a:r>
          </a:p>
          <a:p>
            <a:pPr lvl="1"/>
            <a:r>
              <a:rPr lang="en-US" altLang="en-US" sz="1200" dirty="0"/>
              <a:t>No lab work</a:t>
            </a:r>
          </a:p>
          <a:p>
            <a:pPr lvl="1"/>
            <a:r>
              <a:rPr lang="en-US" altLang="en-US" sz="1200" dirty="0"/>
              <a:t>No additional pre-issue medical underwriting requirements</a:t>
            </a:r>
            <a:endParaRPr lang="en-US" altLang="en-US" sz="1400" dirty="0"/>
          </a:p>
        </p:txBody>
      </p:sp>
      <p:sp>
        <p:nvSpPr>
          <p:cNvPr id="4" name="Rectangle 3"/>
          <p:cNvSpPr/>
          <p:nvPr/>
        </p:nvSpPr>
        <p:spPr>
          <a:xfrm>
            <a:off x="237744" y="4599432"/>
            <a:ext cx="8107678" cy="215444"/>
          </a:xfrm>
          <a:prstGeom prst="rect">
            <a:avLst/>
          </a:prstGeom>
        </p:spPr>
        <p:txBody>
          <a:bodyPr wrap="square">
            <a:spAutoFit/>
          </a:bodyPr>
          <a:lstStyle/>
          <a:p>
            <a:pPr marL="57150" indent="-57150"/>
            <a:r>
              <a:rPr lang="en-US" sz="800">
                <a:solidFill>
                  <a:schemeClr val="tx1"/>
                </a:solidFill>
                <a:latin typeface="Arial Narrow" charset="0"/>
                <a:ea typeface="Arial Narrow" charset="0"/>
                <a:cs typeface="Arial Narrow" charset="0"/>
              </a:rPr>
              <a:t>*Consumers</a:t>
            </a:r>
            <a:r>
              <a:rPr lang="en-US" sz="800" dirty="0">
                <a:solidFill>
                  <a:schemeClr val="tx1"/>
                </a:solidFill>
                <a:latin typeface="Arial Narrow" charset="0"/>
                <a:ea typeface="Arial Narrow" charset="0"/>
                <a:cs typeface="Arial Narrow" charset="0"/>
              </a:rPr>
              <a:t>, ages18-60, initiating their application with a John Hancock proprietary ticket and applying for single life coverage of up to and including $1 million may qualify for John Hancock </a:t>
            </a:r>
            <a:r>
              <a:rPr lang="en-US" sz="800" dirty="0" err="1">
                <a:solidFill>
                  <a:schemeClr val="tx1"/>
                </a:solidFill>
                <a:latin typeface="Arial Narrow" charset="0"/>
                <a:ea typeface="Arial Narrow" charset="0"/>
                <a:cs typeface="Arial Narrow" charset="0"/>
              </a:rPr>
              <a:t>ExpressTrack</a:t>
            </a:r>
            <a:r>
              <a:rPr lang="en-US" sz="800" dirty="0">
                <a:solidFill>
                  <a:schemeClr val="tx1"/>
                </a:solidFill>
                <a:latin typeface="Arial Narrow" charset="0"/>
                <a:ea typeface="Arial Narrow" charset="0"/>
                <a:cs typeface="Arial Narrow" charset="0"/>
              </a:rPr>
              <a:t>.</a:t>
            </a:r>
          </a:p>
        </p:txBody>
      </p:sp>
    </p:spTree>
    <p:extLst>
      <p:ext uri="{BB962C8B-B14F-4D97-AF65-F5344CB8AC3E}">
        <p14:creationId xmlns:p14="http://schemas.microsoft.com/office/powerpoint/2010/main" val="4262676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Title 1"/>
          <p:cNvSpPr>
            <a:spLocks noGrp="1"/>
          </p:cNvSpPr>
          <p:nvPr>
            <p:ph type="title"/>
          </p:nvPr>
        </p:nvSpPr>
        <p:spPr/>
        <p:txBody>
          <a:bodyPr/>
          <a:lstStyle/>
          <a:p>
            <a:r>
              <a:rPr lang="en-US" altLang="en-US" dirty="0">
                <a:latin typeface="Arial Regular"/>
              </a:rPr>
              <a:t>How does it work?</a:t>
            </a:r>
          </a:p>
        </p:txBody>
      </p:sp>
      <p:grpSp>
        <p:nvGrpSpPr>
          <p:cNvPr id="27" name="Group 26"/>
          <p:cNvGrpSpPr/>
          <p:nvPr/>
        </p:nvGrpSpPr>
        <p:grpSpPr>
          <a:xfrm>
            <a:off x="-170245" y="1799451"/>
            <a:ext cx="2968702" cy="1753999"/>
            <a:chOff x="-170245" y="1854416"/>
            <a:chExt cx="2968702" cy="1753999"/>
          </a:xfrm>
        </p:grpSpPr>
        <p:sp>
          <p:nvSpPr>
            <p:cNvPr id="15" name="Rectangle 14"/>
            <p:cNvSpPr/>
            <p:nvPr/>
          </p:nvSpPr>
          <p:spPr bwMode="auto">
            <a:xfrm rot="5400000">
              <a:off x="437106" y="1247065"/>
              <a:ext cx="1753999" cy="2968702"/>
            </a:xfrm>
            <a:prstGeom prst="rect">
              <a:avLst/>
            </a:prstGeom>
            <a:gradFill>
              <a:gsLst>
                <a:gs pos="0">
                  <a:schemeClr val="accent1">
                    <a:lumMod val="5000"/>
                    <a:lumOff val="95000"/>
                    <a:alpha val="0"/>
                  </a:schemeClr>
                </a:gs>
                <a:gs pos="28000">
                  <a:srgbClr val="B8DA00">
                    <a:alpha val="27000"/>
                  </a:srgbClr>
                </a:gs>
              </a:gsLst>
              <a:lin ang="16200000" scaled="0"/>
            </a:gra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1" name="Rounded Rectangle 10"/>
            <p:cNvSpPr/>
            <p:nvPr/>
          </p:nvSpPr>
          <p:spPr>
            <a:xfrm>
              <a:off x="381298" y="2072513"/>
              <a:ext cx="2365827" cy="1317805"/>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r>
                <a:rPr lang="en-US" altLang="en-US" sz="1300" b="1" dirty="0">
                  <a:solidFill>
                    <a:schemeClr val="accent2">
                      <a:lumMod val="75000"/>
                    </a:schemeClr>
                  </a:solidFill>
                  <a:ea typeface="Arial" charset="0"/>
                  <a:cs typeface="Arial" pitchFamily="34" charset="0"/>
                </a:rPr>
                <a:t>Following telephone interview, underwriting path is determined based on age,  face amount and health and lifestyle profile</a:t>
              </a:r>
            </a:p>
          </p:txBody>
        </p:sp>
      </p:grpSp>
      <p:sp>
        <p:nvSpPr>
          <p:cNvPr id="2" name="TextBox 2"/>
          <p:cNvSpPr txBox="1">
            <a:spLocks noChangeArrowheads="1"/>
          </p:cNvSpPr>
          <p:nvPr/>
        </p:nvSpPr>
        <p:spPr bwMode="auto">
          <a:xfrm>
            <a:off x="239487" y="4597880"/>
            <a:ext cx="7024468" cy="338554"/>
          </a:xfrm>
          <a:prstGeom prst="rect">
            <a:avLst/>
          </a:prstGeom>
          <a:extLst/>
        </p:spPr>
        <p:txBody>
          <a:bodyPr wrap="square">
            <a:spAutoFit/>
          </a:bodyPr>
          <a:lstStyle>
            <a:defPPr>
              <a:defRPr lang="en-US"/>
            </a:defPPr>
            <a:lvl1pPr marL="57150" indent="-57150">
              <a:defRPr sz="800">
                <a:solidFill>
                  <a:schemeClr val="tx1"/>
                </a:solidFill>
                <a:latin typeface="Arial Narrow" charset="0"/>
                <a:ea typeface="Arial Narrow" charset="0"/>
                <a:cs typeface="Arial Narrow" charset="0"/>
              </a:defRPr>
            </a:lvl1pPr>
          </a:lstStyle>
          <a:p>
            <a:r>
              <a:rPr lang="en-US" altLang="en-US" dirty="0"/>
              <a:t>* John Hancock will be requesting a post-issue attending physician statement (APS) for every issued </a:t>
            </a:r>
            <a:r>
              <a:rPr lang="en-US" altLang="en-US" dirty="0" err="1"/>
              <a:t>ExpressTrack</a:t>
            </a:r>
            <a:r>
              <a:rPr lang="en-US" altLang="en-US" dirty="0"/>
              <a:t> case. A policy may be rescinded if information in the APS reveals a material misrepresentation in the application submitted.</a:t>
            </a:r>
          </a:p>
        </p:txBody>
      </p:sp>
      <p:grpSp>
        <p:nvGrpSpPr>
          <p:cNvPr id="31" name="Group 30"/>
          <p:cNvGrpSpPr/>
          <p:nvPr/>
        </p:nvGrpSpPr>
        <p:grpSpPr>
          <a:xfrm>
            <a:off x="4382389" y="1407531"/>
            <a:ext cx="4137496" cy="994990"/>
            <a:chOff x="4382389" y="1462749"/>
            <a:chExt cx="4137496" cy="994990"/>
          </a:xfrm>
        </p:grpSpPr>
        <p:sp>
          <p:nvSpPr>
            <p:cNvPr id="5" name="Rectangle 4"/>
            <p:cNvSpPr/>
            <p:nvPr/>
          </p:nvSpPr>
          <p:spPr>
            <a:xfrm>
              <a:off x="4927599" y="1462749"/>
              <a:ext cx="3592286" cy="938719"/>
            </a:xfrm>
            <a:prstGeom prst="rect">
              <a:avLst/>
            </a:prstGeom>
          </p:spPr>
          <p:txBody>
            <a:bodyPr wrap="square">
              <a:spAutoFit/>
            </a:bodyPr>
            <a:lstStyle/>
            <a:p>
              <a:pPr eaLnBrk="1" hangingPunct="1">
                <a:spcBef>
                  <a:spcPts val="0"/>
                </a:spcBef>
                <a:defRPr/>
              </a:pPr>
              <a:r>
                <a:rPr lang="en-US" sz="1400" b="1" i="1" cap="all" dirty="0" err="1">
                  <a:solidFill>
                    <a:schemeClr val="accent6"/>
                  </a:solidFill>
                  <a:latin typeface="Arial" charset="0"/>
                  <a:ea typeface="Arial" charset="0"/>
                  <a:cs typeface="Arial" charset="0"/>
                </a:rPr>
                <a:t>ExpressTrack</a:t>
              </a:r>
              <a:r>
                <a:rPr lang="en-US" sz="1400" b="1" i="1" cap="all" dirty="0">
                  <a:solidFill>
                    <a:schemeClr val="accent6"/>
                  </a:solidFill>
                  <a:latin typeface="Arial" charset="0"/>
                  <a:ea typeface="Arial" charset="0"/>
                  <a:cs typeface="Arial" charset="0"/>
                </a:rPr>
                <a:t> QUALIFIERS</a:t>
              </a:r>
            </a:p>
            <a:p>
              <a:pPr eaLnBrk="1" hangingPunct="1">
                <a:spcBef>
                  <a:spcPts val="0"/>
                </a:spcBef>
                <a:spcAft>
                  <a:spcPts val="600"/>
                </a:spcAft>
                <a:defRPr/>
              </a:pPr>
              <a:r>
                <a:rPr lang="en-US" altLang="en-US" sz="1200" dirty="0">
                  <a:solidFill>
                    <a:schemeClr val="tx2"/>
                  </a:solidFill>
                  <a:latin typeface="Arial" charset="0"/>
                  <a:ea typeface="Arial" charset="0"/>
                  <a:cs typeface="Arial" charset="0"/>
                </a:rPr>
                <a:t>“No-touch” decision*</a:t>
              </a:r>
              <a:r>
                <a:rPr lang="en-US" altLang="en-US" sz="1200" b="1" dirty="0">
                  <a:solidFill>
                    <a:schemeClr val="tx2"/>
                  </a:solidFill>
                  <a:latin typeface="Arial" charset="0"/>
                  <a:ea typeface="Arial" charset="0"/>
                  <a:cs typeface="Arial" charset="0"/>
                </a:rPr>
                <a:t>  </a:t>
              </a:r>
            </a:p>
            <a:p>
              <a:pPr eaLnBrk="1" hangingPunct="1">
                <a:spcBef>
                  <a:spcPts val="0"/>
                </a:spcBef>
                <a:defRPr/>
              </a:pPr>
              <a:r>
                <a:rPr lang="en-US" altLang="en-US" sz="1200" b="1" i="1" dirty="0">
                  <a:solidFill>
                    <a:schemeClr val="tx2"/>
                  </a:solidFill>
                  <a:latin typeface="Arial" charset="0"/>
                  <a:ea typeface="Arial" charset="0"/>
                  <a:cs typeface="Arial" charset="0"/>
                </a:rPr>
                <a:t>Your client is eligible  for any risk class from Standard to  Super Preferred</a:t>
              </a:r>
            </a:p>
          </p:txBody>
        </p:sp>
        <p:pic>
          <p:nvPicPr>
            <p:cNvPr id="23" name="Picture 22"/>
            <p:cNvPicPr>
              <a:picLocks noChangeAspect="1"/>
            </p:cNvPicPr>
            <p:nvPr/>
          </p:nvPicPr>
          <p:blipFill>
            <a:blip r:embed="rId3">
              <a:alphaModFix/>
            </a:blip>
            <a:stretch>
              <a:fillRect/>
            </a:stretch>
          </p:blipFill>
          <p:spPr>
            <a:xfrm>
              <a:off x="4382389" y="1462749"/>
              <a:ext cx="419964" cy="994990"/>
            </a:xfrm>
            <a:prstGeom prst="rect">
              <a:avLst/>
            </a:prstGeom>
          </p:spPr>
        </p:pic>
      </p:grpSp>
      <p:grpSp>
        <p:nvGrpSpPr>
          <p:cNvPr id="30" name="Group 29"/>
          <p:cNvGrpSpPr/>
          <p:nvPr/>
        </p:nvGrpSpPr>
        <p:grpSpPr>
          <a:xfrm>
            <a:off x="4374460" y="2854968"/>
            <a:ext cx="4493990" cy="1200329"/>
            <a:chOff x="4374460" y="3106125"/>
            <a:chExt cx="4493990" cy="1200329"/>
          </a:xfrm>
        </p:grpSpPr>
        <p:sp>
          <p:nvSpPr>
            <p:cNvPr id="7" name="Rectangle 6"/>
            <p:cNvSpPr/>
            <p:nvPr/>
          </p:nvSpPr>
          <p:spPr>
            <a:xfrm>
              <a:off x="4927599" y="3106125"/>
              <a:ext cx="3940851" cy="1200329"/>
            </a:xfrm>
            <a:prstGeom prst="rect">
              <a:avLst/>
            </a:prstGeom>
          </p:spPr>
          <p:txBody>
            <a:bodyPr wrap="square">
              <a:spAutoFit/>
            </a:bodyPr>
            <a:lstStyle/>
            <a:p>
              <a:pPr eaLnBrk="1" hangingPunct="1">
                <a:spcBef>
                  <a:spcPts val="0"/>
                </a:spcBef>
                <a:spcAft>
                  <a:spcPts val="600"/>
                </a:spcAft>
                <a:defRPr/>
              </a:pPr>
              <a:r>
                <a:rPr lang="en-US" sz="1400" b="1" i="1" cap="all" dirty="0">
                  <a:solidFill>
                    <a:schemeClr val="accent6"/>
                  </a:solidFill>
                  <a:latin typeface="Arial" charset="0"/>
                  <a:ea typeface="Arial" charset="0"/>
                  <a:cs typeface="Arial" charset="0"/>
                </a:rPr>
                <a:t>Traditional Underwriting</a:t>
              </a:r>
            </a:p>
            <a:p>
              <a:pPr eaLnBrk="1" hangingPunct="1">
                <a:spcBef>
                  <a:spcPts val="0"/>
                </a:spcBef>
                <a:spcAft>
                  <a:spcPts val="600"/>
                </a:spcAft>
                <a:buNone/>
                <a:defRPr/>
              </a:pPr>
              <a:r>
                <a:rPr lang="en-US" altLang="en-US" sz="1200" dirty="0">
                  <a:solidFill>
                    <a:schemeClr val="tx2"/>
                  </a:solidFill>
                  <a:latin typeface="Arial" charset="0"/>
                  <a:ea typeface="Arial" charset="0"/>
                  <a:cs typeface="Arial" charset="0"/>
                </a:rPr>
                <a:t>Additional underwriting requirements needed (e.g., blood, urine, APS, etc.)</a:t>
              </a:r>
            </a:p>
            <a:p>
              <a:pPr eaLnBrk="1" hangingPunct="1">
                <a:spcBef>
                  <a:spcPts val="0"/>
                </a:spcBef>
                <a:buNone/>
                <a:defRPr/>
              </a:pPr>
              <a:r>
                <a:rPr lang="en-US" altLang="en-US" sz="1200" b="1" i="1" dirty="0">
                  <a:solidFill>
                    <a:schemeClr val="tx2"/>
                  </a:solidFill>
                  <a:latin typeface="Arial" charset="0"/>
                  <a:ea typeface="Arial" charset="0"/>
                  <a:cs typeface="Arial" charset="0"/>
                </a:rPr>
                <a:t>Your client may  be assessed at any risk class from Super Preferred to declined</a:t>
              </a:r>
            </a:p>
          </p:txBody>
        </p:sp>
        <p:pic>
          <p:nvPicPr>
            <p:cNvPr id="24" name="Picture 23"/>
            <p:cNvPicPr>
              <a:picLocks noChangeAspect="1"/>
            </p:cNvPicPr>
            <p:nvPr/>
          </p:nvPicPr>
          <p:blipFill>
            <a:blip r:embed="rId3"/>
            <a:stretch>
              <a:fillRect/>
            </a:stretch>
          </p:blipFill>
          <p:spPr>
            <a:xfrm>
              <a:off x="4374460" y="3190007"/>
              <a:ext cx="435822" cy="1032564"/>
            </a:xfrm>
            <a:prstGeom prst="rect">
              <a:avLst/>
            </a:prstGeom>
          </p:spPr>
        </p:pic>
      </p:grpSp>
      <p:cxnSp>
        <p:nvCxnSpPr>
          <p:cNvPr id="10" name="Elbow Connector 9"/>
          <p:cNvCxnSpPr>
            <a:stCxn id="15" idx="0"/>
            <a:endCxn id="23" idx="1"/>
          </p:cNvCxnSpPr>
          <p:nvPr/>
        </p:nvCxnSpPr>
        <p:spPr bwMode="auto">
          <a:xfrm flipV="1">
            <a:off x="2798457" y="1905026"/>
            <a:ext cx="1583932" cy="771426"/>
          </a:xfrm>
          <a:prstGeom prst="bentConnector3">
            <a:avLst/>
          </a:prstGeom>
          <a:solidFill>
            <a:schemeClr val="accent1"/>
          </a:solidFill>
          <a:ln w="76200" cap="flat" cmpd="sng" algn="ctr">
            <a:solidFill>
              <a:schemeClr val="bg1">
                <a:lumMod val="85000"/>
              </a:schemeClr>
            </a:solidFill>
            <a:prstDash val="solid"/>
            <a:round/>
            <a:headEnd type="none" w="med" len="med"/>
            <a:tailEnd type="triangle"/>
          </a:ln>
          <a:effectLst/>
        </p:spPr>
      </p:cxnSp>
      <p:cxnSp>
        <p:nvCxnSpPr>
          <p:cNvPr id="25" name="Elbow Connector 24"/>
          <p:cNvCxnSpPr>
            <a:stCxn id="15" idx="0"/>
            <a:endCxn id="24" idx="1"/>
          </p:cNvCxnSpPr>
          <p:nvPr/>
        </p:nvCxnSpPr>
        <p:spPr bwMode="auto">
          <a:xfrm>
            <a:off x="2798457" y="2676452"/>
            <a:ext cx="1576003" cy="778680"/>
          </a:xfrm>
          <a:prstGeom prst="bentConnector3">
            <a:avLst/>
          </a:prstGeom>
          <a:solidFill>
            <a:schemeClr val="accent1"/>
          </a:solidFill>
          <a:ln w="76200" cap="flat" cmpd="sng" algn="ctr">
            <a:solidFill>
              <a:schemeClr val="bg1">
                <a:lumMod val="85000"/>
              </a:schemeClr>
            </a:solidFill>
            <a:prstDash val="solid"/>
            <a:round/>
            <a:headEnd type="none" w="med" len="med"/>
            <a:tailEnd type="triangle"/>
          </a:ln>
          <a:effectLst/>
        </p:spPr>
      </p:cxnSp>
    </p:spTree>
    <p:extLst>
      <p:ext uri="{BB962C8B-B14F-4D97-AF65-F5344CB8AC3E}">
        <p14:creationId xmlns:p14="http://schemas.microsoft.com/office/powerpoint/2010/main" val="862498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1"/>
          <p:cNvSpPr>
            <a:spLocks noGrp="1"/>
          </p:cNvSpPr>
          <p:nvPr>
            <p:ph type="title"/>
          </p:nvPr>
        </p:nvSpPr>
        <p:spPr>
          <a:xfrm>
            <a:off x="301752" y="0"/>
            <a:ext cx="7679654" cy="1017346"/>
          </a:xfrm>
        </p:spPr>
        <p:txBody>
          <a:bodyPr/>
          <a:lstStyle/>
          <a:p>
            <a:r>
              <a:rPr lang="en-US" altLang="en-US" sz="2400" dirty="0">
                <a:latin typeface="Arial Regular"/>
              </a:rPr>
              <a:t>Who will be considered for </a:t>
            </a:r>
            <a:r>
              <a:rPr lang="en-US" altLang="en-US" sz="2400" dirty="0" err="1">
                <a:latin typeface="Arial Regular"/>
              </a:rPr>
              <a:t>ExpressTrack</a:t>
            </a:r>
            <a:r>
              <a:rPr lang="en-US" altLang="en-US" sz="2400" dirty="0">
                <a:latin typeface="Arial Regular"/>
              </a:rPr>
              <a:t>?</a:t>
            </a:r>
          </a:p>
        </p:txBody>
      </p:sp>
      <p:sp>
        <p:nvSpPr>
          <p:cNvPr id="2" name="Content Placeholder 1"/>
          <p:cNvSpPr>
            <a:spLocks noGrp="1"/>
          </p:cNvSpPr>
          <p:nvPr>
            <p:ph idx="1"/>
          </p:nvPr>
        </p:nvSpPr>
        <p:spPr>
          <a:xfrm>
            <a:off x="304801" y="1239891"/>
            <a:ext cx="6122126" cy="3657600"/>
          </a:xfrm>
        </p:spPr>
        <p:txBody>
          <a:bodyPr/>
          <a:lstStyle/>
          <a:p>
            <a:pPr marL="214308" indent="-214308">
              <a:spcBef>
                <a:spcPct val="0"/>
              </a:spcBef>
              <a:spcAft>
                <a:spcPts val="600"/>
              </a:spcAft>
              <a:buClrTx/>
            </a:pPr>
            <a:r>
              <a:rPr lang="en-US" altLang="en-US" sz="1600" i="1" dirty="0">
                <a:solidFill>
                  <a:schemeClr val="tx1"/>
                </a:solidFill>
              </a:rPr>
              <a:t>Applications initiated via JH Life eTicket, JH Life Paper Ticket, or </a:t>
            </a:r>
            <a:r>
              <a:rPr lang="en-US" altLang="en-US" sz="1600" i="1" dirty="0" err="1">
                <a:solidFill>
                  <a:schemeClr val="tx1"/>
                </a:solidFill>
              </a:rPr>
              <a:t>ApplicInt’s</a:t>
            </a:r>
            <a:r>
              <a:rPr lang="en-US" altLang="en-US" sz="1600" i="1" dirty="0">
                <a:solidFill>
                  <a:schemeClr val="tx1"/>
                </a:solidFill>
              </a:rPr>
              <a:t> Express Complete</a:t>
            </a:r>
          </a:p>
          <a:p>
            <a:pPr marL="214308" indent="-214308">
              <a:spcBef>
                <a:spcPct val="0"/>
              </a:spcBef>
              <a:spcAft>
                <a:spcPts val="600"/>
              </a:spcAft>
              <a:buClrTx/>
            </a:pPr>
            <a:r>
              <a:rPr lang="en-US" altLang="en-US" sz="1600" i="1" dirty="0">
                <a:solidFill>
                  <a:schemeClr val="tx1"/>
                </a:solidFill>
              </a:rPr>
              <a:t>Ages 18-60</a:t>
            </a:r>
          </a:p>
          <a:p>
            <a:pPr marL="214308" indent="-214308">
              <a:spcBef>
                <a:spcPct val="0"/>
              </a:spcBef>
              <a:spcAft>
                <a:spcPts val="600"/>
              </a:spcAft>
              <a:buClrTx/>
            </a:pPr>
            <a:r>
              <a:rPr lang="en-US" altLang="en-US" sz="1600" i="1" dirty="0">
                <a:solidFill>
                  <a:schemeClr val="tx1"/>
                </a:solidFill>
              </a:rPr>
              <a:t>Face amount up to and including $1M</a:t>
            </a:r>
          </a:p>
          <a:p>
            <a:pPr marL="214308" indent="-214308">
              <a:spcBef>
                <a:spcPct val="0"/>
              </a:spcBef>
              <a:spcAft>
                <a:spcPts val="600"/>
              </a:spcAft>
              <a:buClrTx/>
            </a:pPr>
            <a:r>
              <a:rPr lang="en-US" altLang="en-US" sz="1600" i="1" dirty="0">
                <a:solidFill>
                  <a:schemeClr val="tx1"/>
                </a:solidFill>
              </a:rPr>
              <a:t>Single-life perm and term products,</a:t>
            </a:r>
            <a:r>
              <a:rPr lang="en-US" altLang="en-US" sz="1600" b="1" i="1" dirty="0">
                <a:solidFill>
                  <a:schemeClr val="tx1"/>
                </a:solidFill>
              </a:rPr>
              <a:t> including LTC rider</a:t>
            </a:r>
          </a:p>
          <a:p>
            <a:pPr marL="214308" indent="-214308">
              <a:spcBef>
                <a:spcPct val="0"/>
              </a:spcBef>
              <a:spcAft>
                <a:spcPts val="600"/>
              </a:spcAft>
              <a:buClrTx/>
            </a:pPr>
            <a:r>
              <a:rPr lang="en-US" altLang="en-US" sz="1600" i="1" dirty="0">
                <a:solidFill>
                  <a:schemeClr val="tx1"/>
                </a:solidFill>
              </a:rPr>
              <a:t>Generally considered Standard or better risk class</a:t>
            </a:r>
          </a:p>
          <a:p>
            <a:pPr marL="214308" indent="-214308">
              <a:spcBef>
                <a:spcPct val="0"/>
              </a:spcBef>
              <a:spcAft>
                <a:spcPts val="600"/>
              </a:spcAft>
              <a:buClrTx/>
            </a:pPr>
            <a:r>
              <a:rPr lang="en-US" altLang="en-US" sz="1600" i="1" dirty="0">
                <a:solidFill>
                  <a:schemeClr val="tx1"/>
                </a:solidFill>
              </a:rPr>
              <a:t>U.S. permanent residents</a:t>
            </a:r>
          </a:p>
          <a:p>
            <a:pPr marL="214308" indent="-214308">
              <a:spcBef>
                <a:spcPct val="0"/>
              </a:spcBef>
              <a:spcAft>
                <a:spcPts val="600"/>
              </a:spcAft>
              <a:buClrTx/>
            </a:pPr>
            <a:endParaRPr lang="en-US" altLang="en-US" sz="1600" i="1" dirty="0">
              <a:solidFill>
                <a:schemeClr val="tx1"/>
              </a:solidFill>
            </a:endParaRPr>
          </a:p>
        </p:txBody>
      </p:sp>
      <p:sp>
        <p:nvSpPr>
          <p:cNvPr id="23558" name="TextBox 2"/>
          <p:cNvSpPr txBox="1">
            <a:spLocks noChangeArrowheads="1"/>
          </p:cNvSpPr>
          <p:nvPr/>
        </p:nvSpPr>
        <p:spPr bwMode="auto">
          <a:xfrm>
            <a:off x="301752" y="4558937"/>
            <a:ext cx="601413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14300" indent="-114300">
              <a:spcBef>
                <a:spcPct val="20000"/>
              </a:spcBef>
              <a:buClr>
                <a:srgbClr val="35587F"/>
              </a:buClr>
              <a:buChar char="•"/>
              <a:defRPr>
                <a:solidFill>
                  <a:schemeClr val="tx2"/>
                </a:solidFill>
                <a:latin typeface="Arial Regular"/>
              </a:defRPr>
            </a:lvl1pPr>
            <a:lvl2pPr marL="742950" indent="-285750">
              <a:spcBef>
                <a:spcPct val="20000"/>
              </a:spcBef>
              <a:buClr>
                <a:srgbClr val="35587F"/>
              </a:buClr>
              <a:buChar char="–"/>
              <a:defRPr>
                <a:solidFill>
                  <a:schemeClr val="tx2"/>
                </a:solidFill>
                <a:latin typeface="Arial Regular"/>
              </a:defRPr>
            </a:lvl2pPr>
            <a:lvl3pPr marL="1143000" indent="-228600">
              <a:spcBef>
                <a:spcPct val="20000"/>
              </a:spcBef>
              <a:buClr>
                <a:srgbClr val="35587F"/>
              </a:buClr>
              <a:buChar char="•"/>
              <a:defRPr>
                <a:solidFill>
                  <a:schemeClr val="tx2"/>
                </a:solidFill>
                <a:latin typeface="Arial Regular"/>
              </a:defRPr>
            </a:lvl3pPr>
            <a:lvl4pPr marL="1600200" indent="-228600">
              <a:spcBef>
                <a:spcPct val="20000"/>
              </a:spcBef>
              <a:buClr>
                <a:srgbClr val="35587F"/>
              </a:buClr>
              <a:buChar char="–"/>
              <a:defRPr sz="1600">
                <a:solidFill>
                  <a:schemeClr val="tx2"/>
                </a:solidFill>
                <a:latin typeface="Arial Regular"/>
              </a:defRPr>
            </a:lvl4pPr>
            <a:lvl5pPr marL="2057400" indent="-228600">
              <a:spcBef>
                <a:spcPct val="20000"/>
              </a:spcBef>
              <a:buClr>
                <a:srgbClr val="35587F"/>
              </a:buClr>
              <a:buChar char="»"/>
              <a:defRPr sz="1400">
                <a:solidFill>
                  <a:schemeClr val="tx2"/>
                </a:solidFill>
                <a:latin typeface="Arial Regular"/>
              </a:defRPr>
            </a:lvl5pPr>
            <a:lvl6pPr marL="2514600" indent="-228600" eaLnBrk="0" fontAlgn="base" hangingPunct="0">
              <a:spcBef>
                <a:spcPct val="20000"/>
              </a:spcBef>
              <a:spcAft>
                <a:spcPct val="0"/>
              </a:spcAft>
              <a:buClr>
                <a:srgbClr val="35587F"/>
              </a:buClr>
              <a:buChar char="»"/>
              <a:defRPr sz="1400">
                <a:solidFill>
                  <a:schemeClr val="tx2"/>
                </a:solidFill>
                <a:latin typeface="Arial Regular"/>
              </a:defRPr>
            </a:lvl6pPr>
            <a:lvl7pPr marL="2971800" indent="-228600" eaLnBrk="0" fontAlgn="base" hangingPunct="0">
              <a:spcBef>
                <a:spcPct val="20000"/>
              </a:spcBef>
              <a:spcAft>
                <a:spcPct val="0"/>
              </a:spcAft>
              <a:buClr>
                <a:srgbClr val="35587F"/>
              </a:buClr>
              <a:buChar char="»"/>
              <a:defRPr sz="1400">
                <a:solidFill>
                  <a:schemeClr val="tx2"/>
                </a:solidFill>
                <a:latin typeface="Arial Regular"/>
              </a:defRPr>
            </a:lvl7pPr>
            <a:lvl8pPr marL="3429000" indent="-228600" eaLnBrk="0" fontAlgn="base" hangingPunct="0">
              <a:spcBef>
                <a:spcPct val="20000"/>
              </a:spcBef>
              <a:spcAft>
                <a:spcPct val="0"/>
              </a:spcAft>
              <a:buClr>
                <a:srgbClr val="35587F"/>
              </a:buClr>
              <a:buChar char="»"/>
              <a:defRPr sz="1400">
                <a:solidFill>
                  <a:schemeClr val="tx2"/>
                </a:solidFill>
                <a:latin typeface="Arial Regular"/>
              </a:defRPr>
            </a:lvl8pPr>
            <a:lvl9pPr marL="3886200" indent="-228600" eaLnBrk="0" fontAlgn="base" hangingPunct="0">
              <a:spcBef>
                <a:spcPct val="20000"/>
              </a:spcBef>
              <a:spcAft>
                <a:spcPct val="0"/>
              </a:spcAft>
              <a:buClr>
                <a:srgbClr val="35587F"/>
              </a:buClr>
              <a:buChar char="»"/>
              <a:defRPr sz="1400">
                <a:solidFill>
                  <a:schemeClr val="tx2"/>
                </a:solidFill>
                <a:latin typeface="Arial Regular"/>
              </a:defRPr>
            </a:lvl9pPr>
          </a:lstStyle>
          <a:p>
            <a:pPr marL="60324" indent="-60324">
              <a:spcBef>
                <a:spcPct val="0"/>
              </a:spcBef>
              <a:buClrTx/>
              <a:buNone/>
            </a:pPr>
            <a:r>
              <a:rPr lang="en-US" altLang="en-US" sz="800" dirty="0">
                <a:solidFill>
                  <a:schemeClr val="accent2">
                    <a:lumMod val="75000"/>
                  </a:schemeClr>
                </a:solidFill>
                <a:latin typeface="Arial Narrow" charset="0"/>
                <a:ea typeface="Arial Narrow" charset="0"/>
                <a:cs typeface="Arial Narrow" charset="0"/>
              </a:rPr>
              <a:t>* John Hancock will be requesting a post-issue attending physician statement (APS) for every issued </a:t>
            </a:r>
            <a:r>
              <a:rPr lang="en-US" altLang="en-US" sz="800" dirty="0" err="1">
                <a:solidFill>
                  <a:schemeClr val="accent2">
                    <a:lumMod val="75000"/>
                  </a:schemeClr>
                </a:solidFill>
                <a:latin typeface="Arial Narrow" charset="0"/>
                <a:ea typeface="Arial Narrow" charset="0"/>
                <a:cs typeface="Arial Narrow" charset="0"/>
              </a:rPr>
              <a:t>ExpressTrack</a:t>
            </a:r>
            <a:r>
              <a:rPr lang="en-US" altLang="en-US" sz="800" dirty="0">
                <a:solidFill>
                  <a:schemeClr val="accent2">
                    <a:lumMod val="75000"/>
                  </a:schemeClr>
                </a:solidFill>
                <a:latin typeface="Arial Narrow" charset="0"/>
                <a:ea typeface="Arial Narrow" charset="0"/>
                <a:cs typeface="Arial Narrow" charset="0"/>
              </a:rPr>
              <a:t> case. A policy may be rescinded if information in the APS reveals a material misrepresentation in the application submitted.</a:t>
            </a:r>
          </a:p>
        </p:txBody>
      </p:sp>
      <p:grpSp>
        <p:nvGrpSpPr>
          <p:cNvPr id="5" name="Group 4"/>
          <p:cNvGrpSpPr/>
          <p:nvPr/>
        </p:nvGrpSpPr>
        <p:grpSpPr>
          <a:xfrm>
            <a:off x="6508206" y="1518930"/>
            <a:ext cx="2364377" cy="2057400"/>
            <a:chOff x="6191794" y="1149531"/>
            <a:chExt cx="2364377" cy="2057400"/>
          </a:xfrm>
        </p:grpSpPr>
        <p:sp>
          <p:nvSpPr>
            <p:cNvPr id="4" name="Rectangle 3"/>
            <p:cNvSpPr/>
            <p:nvPr/>
          </p:nvSpPr>
          <p:spPr bwMode="auto">
            <a:xfrm>
              <a:off x="6191794" y="1149531"/>
              <a:ext cx="2364377" cy="2057400"/>
            </a:xfrm>
            <a:prstGeom prst="rect">
              <a:avLst/>
            </a:prstGeom>
            <a:gradFill>
              <a:gsLst>
                <a:gs pos="0">
                  <a:schemeClr val="accent1">
                    <a:lumMod val="5000"/>
                    <a:lumOff val="95000"/>
                    <a:alpha val="0"/>
                  </a:schemeClr>
                </a:gs>
                <a:gs pos="28000">
                  <a:srgbClr val="B8DA00">
                    <a:alpha val="52000"/>
                  </a:srgbClr>
                </a:gs>
              </a:gsLst>
              <a:lin ang="16200000" scaled="0"/>
            </a:gra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 name="Rectangle 2"/>
            <p:cNvSpPr/>
            <p:nvPr/>
          </p:nvSpPr>
          <p:spPr>
            <a:xfrm>
              <a:off x="6335485" y="1202215"/>
              <a:ext cx="2168435" cy="1569660"/>
            </a:xfrm>
            <a:prstGeom prst="rect">
              <a:avLst/>
            </a:prstGeom>
          </p:spPr>
          <p:txBody>
            <a:bodyPr wrap="square">
              <a:spAutoFit/>
            </a:bodyPr>
            <a:lstStyle/>
            <a:p>
              <a:r>
                <a:rPr lang="en-US" altLang="en-US" sz="1600" b="1" i="1" dirty="0">
                  <a:solidFill>
                    <a:schemeClr val="accent2">
                      <a:lumMod val="75000"/>
                    </a:schemeClr>
                  </a:solidFill>
                  <a:latin typeface="Arial" charset="0"/>
                  <a:ea typeface="Arial" charset="0"/>
                  <a:cs typeface="Arial" charset="0"/>
                </a:rPr>
                <a:t>Underwriting makes offer in as little as three days, no additional medical requirements needed*</a:t>
              </a:r>
              <a:endParaRPr lang="en-US" sz="1600" b="1" i="1" cap="all" dirty="0">
                <a:solidFill>
                  <a:schemeClr val="accent2">
                    <a:lumMod val="75000"/>
                  </a:schemeClr>
                </a:solidFill>
                <a:latin typeface="Arial" charset="0"/>
                <a:ea typeface="Arial" charset="0"/>
                <a:cs typeface="Arial" charset="0"/>
              </a:endParaRPr>
            </a:p>
          </p:txBody>
        </p:sp>
      </p:grpSp>
    </p:spTree>
    <p:extLst>
      <p:ext uri="{BB962C8B-B14F-4D97-AF65-F5344CB8AC3E}">
        <p14:creationId xmlns:p14="http://schemas.microsoft.com/office/powerpoint/2010/main" val="853847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01751" y="0"/>
            <a:ext cx="8631791" cy="1017346"/>
          </a:xfrm>
        </p:spPr>
        <p:txBody>
          <a:bodyPr/>
          <a:lstStyle/>
          <a:p>
            <a:r>
              <a:rPr lang="en-US" altLang="en-US" sz="2400" dirty="0">
                <a:latin typeface="Arial Regular"/>
              </a:rPr>
              <a:t>Who will most likely receive an </a:t>
            </a:r>
            <a:r>
              <a:rPr lang="en-US" altLang="en-US" sz="2400" dirty="0" err="1">
                <a:latin typeface="Arial Regular"/>
              </a:rPr>
              <a:t>ExpressTrack</a:t>
            </a:r>
            <a:r>
              <a:rPr lang="en-US" altLang="en-US" sz="2400" dirty="0">
                <a:latin typeface="Arial Regular"/>
              </a:rPr>
              <a:t> experience?</a:t>
            </a:r>
          </a:p>
        </p:txBody>
      </p:sp>
      <p:sp>
        <p:nvSpPr>
          <p:cNvPr id="13315" name="Content Placeholder 2"/>
          <p:cNvSpPr>
            <a:spLocks noGrp="1"/>
          </p:cNvSpPr>
          <p:nvPr>
            <p:ph idx="1"/>
          </p:nvPr>
        </p:nvSpPr>
        <p:spPr>
          <a:xfrm>
            <a:off x="304800" y="1085850"/>
            <a:ext cx="6981371" cy="1272721"/>
          </a:xfrm>
        </p:spPr>
        <p:txBody>
          <a:bodyPr/>
          <a:lstStyle/>
          <a:p>
            <a:pPr marL="0" indent="0">
              <a:spcBef>
                <a:spcPct val="0"/>
              </a:spcBef>
              <a:spcAft>
                <a:spcPts val="0"/>
              </a:spcAft>
              <a:buNone/>
            </a:pPr>
            <a:r>
              <a:rPr lang="en-US" altLang="en-US" sz="1400" b="1" i="1" dirty="0">
                <a:solidFill>
                  <a:srgbClr val="3F6B9B"/>
                </a:solidFill>
                <a:latin typeface="Arial Regular"/>
              </a:rPr>
              <a:t>Apart from the basic face and age parameters, applicants most likely to receive an </a:t>
            </a:r>
            <a:r>
              <a:rPr lang="en-US" altLang="en-US" sz="1400" b="1" i="1" dirty="0" err="1">
                <a:solidFill>
                  <a:srgbClr val="3F6B9B"/>
                </a:solidFill>
                <a:latin typeface="Arial Regular"/>
              </a:rPr>
              <a:t>ExpressTrack</a:t>
            </a:r>
            <a:r>
              <a:rPr lang="en-US" altLang="en-US" sz="1400" b="1" i="1" dirty="0">
                <a:solidFill>
                  <a:srgbClr val="3F6B9B"/>
                </a:solidFill>
                <a:latin typeface="Arial Regular"/>
              </a:rPr>
              <a:t> experience are those that: </a:t>
            </a:r>
          </a:p>
          <a:p>
            <a:pPr marL="112711" lvl="2" indent="-112711">
              <a:buClr>
                <a:srgbClr val="3F6B9B"/>
              </a:buClr>
              <a:buFont typeface="Arial" pitchFamily="34" charset="0"/>
              <a:buChar char="•"/>
            </a:pPr>
            <a:r>
              <a:rPr lang="en-US" altLang="en-US" b="1" i="1" dirty="0">
                <a:latin typeface="Arial Regular"/>
              </a:rPr>
              <a:t>Do not </a:t>
            </a:r>
            <a:r>
              <a:rPr lang="en-US" altLang="en-US" i="1" dirty="0">
                <a:latin typeface="Arial Regular"/>
              </a:rPr>
              <a:t>have serious medical impairments or histories</a:t>
            </a:r>
          </a:p>
          <a:p>
            <a:pPr marL="112711" lvl="2" indent="-112711">
              <a:buClr>
                <a:srgbClr val="3F6B9B"/>
              </a:buClr>
              <a:buFont typeface="Arial" pitchFamily="34" charset="0"/>
              <a:buChar char="•"/>
            </a:pPr>
            <a:r>
              <a:rPr lang="en-US" altLang="en-US" b="1" i="1" dirty="0">
                <a:latin typeface="Arial Regular"/>
              </a:rPr>
              <a:t>Do not </a:t>
            </a:r>
            <a:r>
              <a:rPr lang="en-US" altLang="en-US" i="1" dirty="0">
                <a:latin typeface="Arial Regular"/>
              </a:rPr>
              <a:t>participate in hazardous sports or occupations</a:t>
            </a:r>
          </a:p>
          <a:p>
            <a:pPr marL="112711" lvl="2" indent="-112711">
              <a:buClr>
                <a:srgbClr val="3F6B9B"/>
              </a:buClr>
              <a:buFont typeface="Arial" pitchFamily="34" charset="0"/>
              <a:buChar char="•"/>
            </a:pPr>
            <a:r>
              <a:rPr lang="en-US" altLang="en-US" b="1" i="1" dirty="0">
                <a:latin typeface="Arial Regular"/>
              </a:rPr>
              <a:t>Do not </a:t>
            </a:r>
            <a:r>
              <a:rPr lang="en-US" altLang="en-US" i="1" dirty="0">
                <a:latin typeface="Arial Regular"/>
              </a:rPr>
              <a:t>have complex financials, or criminal histories</a:t>
            </a:r>
            <a:r>
              <a:rPr lang="en-US" altLang="en-US" b="1" i="1" dirty="0">
                <a:latin typeface="Arial Regular"/>
              </a:rPr>
              <a:t> </a:t>
            </a:r>
            <a:endParaRPr lang="en-US" altLang="en-US" i="1" dirty="0">
              <a:latin typeface="Arial Regular"/>
            </a:endParaRPr>
          </a:p>
        </p:txBody>
      </p:sp>
      <p:graphicFrame>
        <p:nvGraphicFramePr>
          <p:cNvPr id="7" name="Content Placeholder 2"/>
          <p:cNvGraphicFramePr>
            <a:graphicFrameLocks/>
          </p:cNvGraphicFramePr>
          <p:nvPr>
            <p:extLst>
              <p:ext uri="{D42A27DB-BD31-4B8C-83A1-F6EECF244321}">
                <p14:modId xmlns:p14="http://schemas.microsoft.com/office/powerpoint/2010/main" val="201892562"/>
              </p:ext>
            </p:extLst>
          </p:nvPr>
        </p:nvGraphicFramePr>
        <p:xfrm>
          <a:off x="301752" y="2341011"/>
          <a:ext cx="8443106" cy="2184400"/>
        </p:xfrm>
        <a:graphic>
          <a:graphicData uri="http://schemas.openxmlformats.org/drawingml/2006/table">
            <a:tbl>
              <a:tblPr firstRow="1" bandRow="1">
                <a:tableStyleId>{5C22544A-7EE6-4342-B048-85BDC9FD1C3A}</a:tableStyleId>
              </a:tblPr>
              <a:tblGrid>
                <a:gridCol w="4221553">
                  <a:extLst>
                    <a:ext uri="{9D8B030D-6E8A-4147-A177-3AD203B41FA5}">
                      <a16:colId xmlns:a16="http://schemas.microsoft.com/office/drawing/2014/main" val="20000"/>
                    </a:ext>
                  </a:extLst>
                </a:gridCol>
                <a:gridCol w="4221553">
                  <a:extLst>
                    <a:ext uri="{9D8B030D-6E8A-4147-A177-3AD203B41FA5}">
                      <a16:colId xmlns:a16="http://schemas.microsoft.com/office/drawing/2014/main" val="20001"/>
                    </a:ext>
                  </a:extLst>
                </a:gridCol>
              </a:tblGrid>
              <a:tr h="370840">
                <a:tc>
                  <a:txBody>
                    <a:bodyPr/>
                    <a:lstStyle/>
                    <a:p>
                      <a:pPr marL="0" indent="0">
                        <a:buNone/>
                        <a:defRPr/>
                      </a:pPr>
                      <a:r>
                        <a:rPr lang="en-US" sz="900" b="1" dirty="0">
                          <a:solidFill>
                            <a:schemeClr val="accent2">
                              <a:lumMod val="75000"/>
                            </a:schemeClr>
                          </a:solidFill>
                          <a:latin typeface="Arial" charset="0"/>
                          <a:ea typeface="Arial" charset="0"/>
                          <a:cs typeface="Arial" charset="0"/>
                        </a:rPr>
                        <a:t>EXAMPLES OF MEDICAL IMPAIRMENTS </a:t>
                      </a:r>
                    </a:p>
                    <a:p>
                      <a:pPr marL="0" indent="0">
                        <a:buNone/>
                        <a:defRPr/>
                      </a:pPr>
                      <a:r>
                        <a:rPr lang="en-US" sz="900" b="1" dirty="0">
                          <a:solidFill>
                            <a:schemeClr val="accent2">
                              <a:lumMod val="75000"/>
                            </a:schemeClr>
                          </a:solidFill>
                          <a:latin typeface="Arial" charset="0"/>
                          <a:ea typeface="Arial" charset="0"/>
                          <a:cs typeface="Arial" charset="0"/>
                        </a:rPr>
                        <a:t>REQUIRING FULL MEDICAL REQUIREMENTS</a:t>
                      </a:r>
                      <a:r>
                        <a:rPr lang="en-US" sz="900" b="1" baseline="30000" dirty="0">
                          <a:solidFill>
                            <a:schemeClr val="accent2">
                              <a:lumMod val="75000"/>
                            </a:schemeClr>
                          </a:solidFill>
                          <a:latin typeface="Arial" charset="0"/>
                          <a:ea typeface="Arial" charset="0"/>
                          <a:cs typeface="Arial" charset="0"/>
                        </a:rPr>
                        <a:t>*</a:t>
                      </a:r>
                    </a:p>
                  </a:txBody>
                  <a:tcPr>
                    <a:lnL w="12700" cmpd="sng">
                      <a:noFill/>
                    </a:lnL>
                    <a:lnR w="6350" cap="flat" cmpd="sng" algn="ctr">
                      <a:solidFill>
                        <a:schemeClr val="bg1">
                          <a:lumMod val="65000"/>
                        </a:schemeClr>
                      </a:solidFill>
                      <a:prstDash val="solid"/>
                      <a:round/>
                      <a:headEnd type="none" w="med" len="med"/>
                      <a:tailEnd type="none" w="med" len="med"/>
                    </a:lnR>
                    <a:lnT w="12700" cmpd="sng">
                      <a:noFill/>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1" indent="0" algn="l" defTabSz="914377" rtl="0" eaLnBrk="1" fontAlgn="auto" latinLnBrk="0" hangingPunct="1">
                        <a:lnSpc>
                          <a:spcPct val="100000"/>
                        </a:lnSpc>
                        <a:spcBef>
                          <a:spcPts val="0"/>
                        </a:spcBef>
                        <a:spcAft>
                          <a:spcPts val="0"/>
                        </a:spcAft>
                        <a:buClrTx/>
                        <a:buSzTx/>
                        <a:buFontTx/>
                        <a:buNone/>
                        <a:tabLst/>
                        <a:defRPr/>
                      </a:pPr>
                      <a:r>
                        <a:rPr lang="en-US" altLang="en-US" sz="900" b="1" dirty="0">
                          <a:solidFill>
                            <a:schemeClr val="accent2">
                              <a:lumMod val="75000"/>
                            </a:schemeClr>
                          </a:solidFill>
                          <a:latin typeface="Arial" charset="0"/>
                          <a:ea typeface="Arial" charset="0"/>
                          <a:cs typeface="Arial" charset="0"/>
                        </a:rPr>
                        <a:t>EXAMPLES OF NON-MEDICAL IMPAIRMENTS </a:t>
                      </a:r>
                      <a:br>
                        <a:rPr lang="en-US" altLang="en-US" sz="900" b="1" dirty="0">
                          <a:solidFill>
                            <a:schemeClr val="accent2">
                              <a:lumMod val="75000"/>
                            </a:schemeClr>
                          </a:solidFill>
                          <a:latin typeface="Arial" charset="0"/>
                          <a:ea typeface="Arial" charset="0"/>
                          <a:cs typeface="Arial" charset="0"/>
                        </a:rPr>
                      </a:br>
                      <a:r>
                        <a:rPr lang="en-US" altLang="en-US" sz="900" b="1" dirty="0">
                          <a:solidFill>
                            <a:schemeClr val="accent2">
                              <a:lumMod val="75000"/>
                            </a:schemeClr>
                          </a:solidFill>
                          <a:latin typeface="Arial" charset="0"/>
                          <a:ea typeface="Arial" charset="0"/>
                          <a:cs typeface="Arial" charset="0"/>
                        </a:rPr>
                        <a:t>REQUIRING FULL UNDERWRITING REQUIREMENTS</a:t>
                      </a:r>
                      <a:r>
                        <a:rPr lang="en-US" altLang="en-US" sz="900" b="1" baseline="30000" dirty="0">
                          <a:solidFill>
                            <a:schemeClr val="accent2">
                              <a:lumMod val="75000"/>
                            </a:schemeClr>
                          </a:solidFill>
                          <a:latin typeface="Arial" charset="0"/>
                          <a:ea typeface="Arial" charset="0"/>
                          <a:cs typeface="Arial" charset="0"/>
                        </a:rPr>
                        <a:t>*</a:t>
                      </a:r>
                    </a:p>
                  </a:txBody>
                  <a:tcPr>
                    <a:lnL w="6350" cap="flat" cmpd="sng" algn="ctr">
                      <a:solidFill>
                        <a:schemeClr val="bg1">
                          <a:lumMod val="65000"/>
                        </a:schemeClr>
                      </a:solidFill>
                      <a:prstDash val="solid"/>
                      <a:round/>
                      <a:headEnd type="none" w="med" len="med"/>
                      <a:tailEnd type="none" w="med" len="med"/>
                    </a:lnL>
                    <a:lnR w="12700" cmpd="sng">
                      <a:noFill/>
                    </a:lnR>
                    <a:lnT w="12700" cmpd="sng">
                      <a:noFill/>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marL="120648" lvl="1" indent="-112711">
                        <a:spcBef>
                          <a:spcPts val="0"/>
                        </a:spcBef>
                        <a:spcAft>
                          <a:spcPts val="300"/>
                        </a:spcAft>
                        <a:buClr>
                          <a:schemeClr val="accent6"/>
                        </a:buClr>
                        <a:buFont typeface="Arial" charset="0"/>
                        <a:buChar char="•"/>
                        <a:defRPr/>
                      </a:pPr>
                      <a:r>
                        <a:rPr lang="en-US" sz="800" dirty="0">
                          <a:solidFill>
                            <a:schemeClr val="tx2"/>
                          </a:solidFill>
                          <a:latin typeface="Arial" charset="0"/>
                          <a:ea typeface="Arial" charset="0"/>
                          <a:cs typeface="Arial" charset="0"/>
                        </a:rPr>
                        <a:t>Diabetes/gestational diabetes </a:t>
                      </a:r>
                    </a:p>
                    <a:p>
                      <a:pPr marL="120648" lvl="1" indent="-112711">
                        <a:spcBef>
                          <a:spcPts val="0"/>
                        </a:spcBef>
                        <a:spcAft>
                          <a:spcPts val="300"/>
                        </a:spcAft>
                        <a:buClr>
                          <a:schemeClr val="accent6"/>
                        </a:buClr>
                        <a:buFont typeface="Arial" charset="0"/>
                        <a:buChar char="•"/>
                        <a:defRPr/>
                      </a:pPr>
                      <a:r>
                        <a:rPr lang="en-US" sz="800" dirty="0">
                          <a:solidFill>
                            <a:schemeClr val="tx2"/>
                          </a:solidFill>
                          <a:latin typeface="Arial" charset="0"/>
                          <a:ea typeface="Arial" charset="0"/>
                          <a:cs typeface="Arial" charset="0"/>
                        </a:rPr>
                        <a:t>Cancer history (other than basal and </a:t>
                      </a:r>
                      <a:r>
                        <a:rPr lang="en-US" sz="800" dirty="0" err="1">
                          <a:solidFill>
                            <a:schemeClr val="tx2"/>
                          </a:solidFill>
                          <a:latin typeface="Arial" charset="0"/>
                          <a:ea typeface="Arial" charset="0"/>
                          <a:cs typeface="Arial" charset="0"/>
                        </a:rPr>
                        <a:t>squamouscell</a:t>
                      </a:r>
                      <a:r>
                        <a:rPr lang="en-US" sz="800" dirty="0">
                          <a:solidFill>
                            <a:schemeClr val="tx2"/>
                          </a:solidFill>
                          <a:latin typeface="Arial" charset="0"/>
                          <a:ea typeface="Arial" charset="0"/>
                          <a:cs typeface="Arial" charset="0"/>
                        </a:rPr>
                        <a:t> skin cancers)</a:t>
                      </a:r>
                    </a:p>
                    <a:p>
                      <a:pPr marL="120648" lvl="1" indent="-112711">
                        <a:spcBef>
                          <a:spcPts val="0"/>
                        </a:spcBef>
                        <a:spcAft>
                          <a:spcPts val="300"/>
                        </a:spcAft>
                        <a:buClr>
                          <a:schemeClr val="accent6"/>
                        </a:buClr>
                        <a:buFont typeface="Arial" charset="0"/>
                        <a:buChar char="•"/>
                        <a:defRPr/>
                      </a:pPr>
                      <a:r>
                        <a:rPr lang="en-US" sz="800" dirty="0">
                          <a:solidFill>
                            <a:schemeClr val="tx2"/>
                          </a:solidFill>
                          <a:latin typeface="Arial" charset="0"/>
                          <a:ea typeface="Arial" charset="0"/>
                          <a:cs typeface="Arial" charset="0"/>
                        </a:rPr>
                        <a:t>Stroke/TIA</a:t>
                      </a:r>
                    </a:p>
                    <a:p>
                      <a:pPr marL="120648" lvl="1" indent="-112711">
                        <a:spcBef>
                          <a:spcPts val="0"/>
                        </a:spcBef>
                        <a:spcAft>
                          <a:spcPts val="300"/>
                        </a:spcAft>
                        <a:buClr>
                          <a:schemeClr val="accent6"/>
                        </a:buClr>
                        <a:buFont typeface="Arial" charset="0"/>
                        <a:buChar char="•"/>
                        <a:defRPr/>
                      </a:pPr>
                      <a:r>
                        <a:rPr lang="en-US" sz="800" dirty="0">
                          <a:solidFill>
                            <a:schemeClr val="tx2"/>
                          </a:solidFill>
                          <a:latin typeface="Arial" charset="0"/>
                          <a:ea typeface="Arial" charset="0"/>
                          <a:cs typeface="Arial" charset="0"/>
                        </a:rPr>
                        <a:t>Lupus/autoimmune disorders</a:t>
                      </a:r>
                    </a:p>
                    <a:p>
                      <a:pPr marL="120648" lvl="1" indent="-112711">
                        <a:spcBef>
                          <a:spcPts val="0"/>
                        </a:spcBef>
                        <a:spcAft>
                          <a:spcPts val="300"/>
                        </a:spcAft>
                        <a:buClr>
                          <a:schemeClr val="accent6"/>
                        </a:buClr>
                        <a:buFont typeface="Arial" charset="0"/>
                        <a:buChar char="•"/>
                        <a:defRPr/>
                      </a:pPr>
                      <a:r>
                        <a:rPr lang="en-US" sz="800" dirty="0">
                          <a:solidFill>
                            <a:schemeClr val="tx2"/>
                          </a:solidFill>
                          <a:latin typeface="Arial" charset="0"/>
                          <a:ea typeface="Arial" charset="0"/>
                          <a:cs typeface="Arial" charset="0"/>
                        </a:rPr>
                        <a:t>COPD/emphysema</a:t>
                      </a:r>
                    </a:p>
                    <a:p>
                      <a:pPr marL="120648" lvl="1" indent="-112711">
                        <a:spcBef>
                          <a:spcPts val="0"/>
                        </a:spcBef>
                        <a:spcAft>
                          <a:spcPts val="300"/>
                        </a:spcAft>
                        <a:buClr>
                          <a:schemeClr val="accent6"/>
                        </a:buClr>
                        <a:buFont typeface="Arial" charset="0"/>
                        <a:buChar char="•"/>
                        <a:defRPr/>
                      </a:pPr>
                      <a:r>
                        <a:rPr lang="en-US" sz="800" dirty="0">
                          <a:solidFill>
                            <a:schemeClr val="tx2"/>
                          </a:solidFill>
                          <a:latin typeface="Arial" charset="0"/>
                          <a:ea typeface="Arial" charset="0"/>
                          <a:cs typeface="Arial" charset="0"/>
                        </a:rPr>
                        <a:t>CAD</a:t>
                      </a:r>
                    </a:p>
                    <a:p>
                      <a:pPr marL="120648" lvl="1" indent="-112711">
                        <a:spcBef>
                          <a:spcPts val="0"/>
                        </a:spcBef>
                        <a:spcAft>
                          <a:spcPts val="300"/>
                        </a:spcAft>
                        <a:buClr>
                          <a:schemeClr val="accent6"/>
                        </a:buClr>
                        <a:buFont typeface="Arial" charset="0"/>
                        <a:buChar char="•"/>
                        <a:defRPr/>
                      </a:pPr>
                      <a:r>
                        <a:rPr lang="en-US" sz="800" dirty="0">
                          <a:solidFill>
                            <a:schemeClr val="tx2"/>
                          </a:solidFill>
                          <a:latin typeface="Arial" charset="0"/>
                          <a:ea typeface="Arial" charset="0"/>
                          <a:cs typeface="Arial" charset="0"/>
                        </a:rPr>
                        <a:t>Moderate/severe ulcerative colitis</a:t>
                      </a:r>
                    </a:p>
                    <a:p>
                      <a:pPr marL="120648" lvl="1" indent="-112711">
                        <a:spcBef>
                          <a:spcPts val="0"/>
                        </a:spcBef>
                        <a:spcAft>
                          <a:spcPts val="300"/>
                        </a:spcAft>
                        <a:buClr>
                          <a:schemeClr val="accent6"/>
                        </a:buClr>
                        <a:buFont typeface="Arial" charset="0"/>
                        <a:buChar char="•"/>
                        <a:defRPr/>
                      </a:pPr>
                      <a:r>
                        <a:rPr lang="en-US" sz="800" dirty="0">
                          <a:solidFill>
                            <a:schemeClr val="tx2"/>
                          </a:solidFill>
                          <a:latin typeface="Arial" charset="0"/>
                          <a:ea typeface="Arial" charset="0"/>
                          <a:cs typeface="Arial" charset="0"/>
                        </a:rPr>
                        <a:t>Fatty liver</a:t>
                      </a:r>
                    </a:p>
                    <a:p>
                      <a:pPr marL="120648" lvl="1" indent="-112711">
                        <a:spcBef>
                          <a:spcPts val="0"/>
                        </a:spcBef>
                        <a:spcAft>
                          <a:spcPts val="300"/>
                        </a:spcAft>
                        <a:buClr>
                          <a:schemeClr val="accent6"/>
                        </a:buClr>
                        <a:buFont typeface="Arial" charset="0"/>
                        <a:buChar char="•"/>
                        <a:defRPr/>
                      </a:pPr>
                      <a:r>
                        <a:rPr lang="en-US" sz="800" dirty="0">
                          <a:solidFill>
                            <a:schemeClr val="tx2"/>
                          </a:solidFill>
                          <a:latin typeface="Arial" charset="0"/>
                          <a:ea typeface="Arial" charset="0"/>
                          <a:cs typeface="Arial" charset="0"/>
                        </a:rPr>
                        <a:t>Heart murmurs, </a:t>
                      </a:r>
                      <a:r>
                        <a:rPr lang="en-US" sz="800" dirty="0" err="1">
                          <a:solidFill>
                            <a:schemeClr val="tx2"/>
                          </a:solidFill>
                          <a:latin typeface="Arial" charset="0"/>
                          <a:ea typeface="Arial" charset="0"/>
                          <a:cs typeface="Arial" charset="0"/>
                        </a:rPr>
                        <a:t>valvular</a:t>
                      </a:r>
                      <a:r>
                        <a:rPr lang="en-US" sz="800" dirty="0">
                          <a:solidFill>
                            <a:schemeClr val="tx2"/>
                          </a:solidFill>
                          <a:latin typeface="Arial" charset="0"/>
                          <a:ea typeface="Arial" charset="0"/>
                          <a:cs typeface="Arial" charset="0"/>
                        </a:rPr>
                        <a:t> disease</a:t>
                      </a:r>
                    </a:p>
                    <a:p>
                      <a:pPr marL="120648" lvl="1" indent="-112711">
                        <a:spcBef>
                          <a:spcPts val="0"/>
                        </a:spcBef>
                        <a:spcAft>
                          <a:spcPts val="300"/>
                        </a:spcAft>
                        <a:buClr>
                          <a:schemeClr val="accent6"/>
                        </a:buClr>
                        <a:buFont typeface="Arial" charset="0"/>
                        <a:buChar char="•"/>
                        <a:defRPr/>
                      </a:pPr>
                      <a:r>
                        <a:rPr lang="en-US" sz="800" dirty="0">
                          <a:solidFill>
                            <a:schemeClr val="tx2"/>
                          </a:solidFill>
                          <a:latin typeface="Arial" charset="0"/>
                          <a:ea typeface="Arial" charset="0"/>
                          <a:cs typeface="Arial" charset="0"/>
                        </a:rPr>
                        <a:t>Hepatitis</a:t>
                      </a:r>
                    </a:p>
                    <a:p>
                      <a:pPr marL="120648" lvl="1" indent="-112711">
                        <a:spcBef>
                          <a:spcPts val="0"/>
                        </a:spcBef>
                        <a:spcAft>
                          <a:spcPts val="300"/>
                        </a:spcAft>
                        <a:buClr>
                          <a:schemeClr val="accent6"/>
                        </a:buClr>
                        <a:buFont typeface="Arial" charset="0"/>
                        <a:buChar char="•"/>
                        <a:defRPr/>
                      </a:pPr>
                      <a:r>
                        <a:rPr lang="en-US" sz="800" dirty="0">
                          <a:solidFill>
                            <a:schemeClr val="tx2"/>
                          </a:solidFill>
                          <a:latin typeface="Arial" charset="0"/>
                          <a:ea typeface="Arial" charset="0"/>
                          <a:cs typeface="Arial" charset="0"/>
                        </a:rPr>
                        <a:t>Rheumatoid arthritis</a:t>
                      </a:r>
                    </a:p>
                  </a:txBody>
                  <a:tcPr>
                    <a:lnL w="12700" cmpd="sng">
                      <a:noFill/>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marL="120648" lvl="1" indent="-114297">
                        <a:spcBef>
                          <a:spcPts val="0"/>
                        </a:spcBef>
                        <a:spcAft>
                          <a:spcPts val="300"/>
                        </a:spcAft>
                        <a:buClr>
                          <a:srgbClr val="3F6B9B"/>
                        </a:buClr>
                        <a:buFont typeface="Arial" pitchFamily="34" charset="0"/>
                        <a:buChar char="•"/>
                        <a:defRPr/>
                      </a:pPr>
                      <a:r>
                        <a:rPr lang="en-US" altLang="en-US" sz="800" dirty="0">
                          <a:solidFill>
                            <a:schemeClr val="tx2"/>
                          </a:solidFill>
                          <a:latin typeface="Arial" charset="0"/>
                          <a:ea typeface="Arial" charset="0"/>
                          <a:cs typeface="Arial" charset="0"/>
                        </a:rPr>
                        <a:t>Aviation &amp; hazardous sports (resort diving is eligible)</a:t>
                      </a:r>
                    </a:p>
                    <a:p>
                      <a:pPr marL="120648" lvl="1" indent="-114297">
                        <a:spcBef>
                          <a:spcPts val="0"/>
                        </a:spcBef>
                        <a:spcAft>
                          <a:spcPts val="300"/>
                        </a:spcAft>
                        <a:buClr>
                          <a:srgbClr val="3F6B9B"/>
                        </a:buClr>
                        <a:buFont typeface="Arial" pitchFamily="34" charset="0"/>
                        <a:buChar char="•"/>
                        <a:defRPr/>
                      </a:pPr>
                      <a:r>
                        <a:rPr lang="en-US" altLang="en-US" sz="800" dirty="0">
                          <a:solidFill>
                            <a:schemeClr val="tx2"/>
                          </a:solidFill>
                          <a:latin typeface="Arial" charset="0"/>
                          <a:ea typeface="Arial" charset="0"/>
                          <a:cs typeface="Arial" charset="0"/>
                        </a:rPr>
                        <a:t>Professional athletes &amp; entertainers</a:t>
                      </a:r>
                    </a:p>
                    <a:p>
                      <a:pPr marL="120648" lvl="1" indent="-114297">
                        <a:spcBef>
                          <a:spcPts val="0"/>
                        </a:spcBef>
                        <a:spcAft>
                          <a:spcPts val="300"/>
                        </a:spcAft>
                        <a:buClr>
                          <a:srgbClr val="3F6B9B"/>
                        </a:buClr>
                        <a:buFont typeface="Arial" pitchFamily="34" charset="0"/>
                        <a:buChar char="•"/>
                        <a:defRPr/>
                      </a:pPr>
                      <a:r>
                        <a:rPr lang="en-US" altLang="en-US" sz="800" dirty="0">
                          <a:solidFill>
                            <a:schemeClr val="tx2"/>
                          </a:solidFill>
                          <a:latin typeface="Arial" charset="0"/>
                          <a:ea typeface="Arial" charset="0"/>
                          <a:cs typeface="Arial" charset="0"/>
                        </a:rPr>
                        <a:t>Hazardous occupations</a:t>
                      </a:r>
                    </a:p>
                    <a:p>
                      <a:pPr marL="120648" lvl="1" indent="-114297">
                        <a:spcBef>
                          <a:spcPts val="0"/>
                        </a:spcBef>
                        <a:spcAft>
                          <a:spcPts val="300"/>
                        </a:spcAft>
                        <a:buClr>
                          <a:srgbClr val="3F6B9B"/>
                        </a:buClr>
                        <a:buFont typeface="Arial" pitchFamily="34" charset="0"/>
                        <a:buChar char="•"/>
                        <a:defRPr/>
                      </a:pPr>
                      <a:r>
                        <a:rPr lang="en-US" altLang="en-US" sz="800" dirty="0">
                          <a:solidFill>
                            <a:schemeClr val="tx2"/>
                          </a:solidFill>
                          <a:latin typeface="Arial" charset="0"/>
                          <a:ea typeface="Arial" charset="0"/>
                          <a:cs typeface="Arial" charset="0"/>
                        </a:rPr>
                        <a:t>History of DUI or bankruptcy </a:t>
                      </a:r>
                    </a:p>
                    <a:p>
                      <a:pPr marL="120648" lvl="1" indent="-114297">
                        <a:spcBef>
                          <a:spcPts val="0"/>
                        </a:spcBef>
                        <a:spcAft>
                          <a:spcPts val="300"/>
                        </a:spcAft>
                        <a:buClr>
                          <a:srgbClr val="3F6B9B"/>
                        </a:buClr>
                        <a:buFont typeface="Arial" pitchFamily="34" charset="0"/>
                        <a:buChar char="•"/>
                        <a:defRPr/>
                      </a:pPr>
                      <a:r>
                        <a:rPr lang="en-US" altLang="en-US" sz="800" dirty="0">
                          <a:solidFill>
                            <a:schemeClr val="tx2"/>
                          </a:solidFill>
                          <a:latin typeface="Arial" charset="0"/>
                          <a:ea typeface="Arial" charset="0"/>
                          <a:cs typeface="Arial" charset="0"/>
                        </a:rPr>
                        <a:t>Criminal histories</a:t>
                      </a:r>
                    </a:p>
                    <a:p>
                      <a:pPr marL="120648" lvl="1" indent="-114297">
                        <a:spcBef>
                          <a:spcPts val="0"/>
                        </a:spcBef>
                        <a:spcAft>
                          <a:spcPts val="300"/>
                        </a:spcAft>
                        <a:buClr>
                          <a:srgbClr val="3F6B9B"/>
                        </a:buClr>
                        <a:buFont typeface="Arial" pitchFamily="34" charset="0"/>
                        <a:buChar char="•"/>
                        <a:defRPr/>
                      </a:pPr>
                      <a:r>
                        <a:rPr lang="en-US" altLang="en-US" sz="800" dirty="0">
                          <a:solidFill>
                            <a:schemeClr val="tx2"/>
                          </a:solidFill>
                          <a:latin typeface="Arial" charset="0"/>
                          <a:ea typeface="Arial" charset="0"/>
                          <a:cs typeface="Arial" charset="0"/>
                        </a:rPr>
                        <a:t>Premium financing</a:t>
                      </a:r>
                    </a:p>
                    <a:p>
                      <a:pPr marL="120648" lvl="1" indent="-114297">
                        <a:spcBef>
                          <a:spcPts val="0"/>
                        </a:spcBef>
                        <a:spcAft>
                          <a:spcPts val="300"/>
                        </a:spcAft>
                        <a:buClr>
                          <a:srgbClr val="3F6B9B"/>
                        </a:buClr>
                        <a:buFont typeface="Arial" pitchFamily="34" charset="0"/>
                        <a:buChar char="•"/>
                        <a:defRPr/>
                      </a:pPr>
                      <a:r>
                        <a:rPr lang="en-US" altLang="en-US" sz="800" dirty="0">
                          <a:solidFill>
                            <a:schemeClr val="tx2"/>
                          </a:solidFill>
                          <a:latin typeface="Arial" charset="0"/>
                          <a:ea typeface="Arial" charset="0"/>
                          <a:cs typeface="Arial" charset="0"/>
                        </a:rPr>
                        <a:t>Increasing  riders</a:t>
                      </a:r>
                    </a:p>
                    <a:p>
                      <a:pPr marL="120648" lvl="1" indent="-114297">
                        <a:spcBef>
                          <a:spcPts val="0"/>
                        </a:spcBef>
                        <a:spcAft>
                          <a:spcPts val="300"/>
                        </a:spcAft>
                        <a:buClr>
                          <a:srgbClr val="3F6B9B"/>
                        </a:buClr>
                        <a:buFont typeface="Arial" pitchFamily="34" charset="0"/>
                        <a:buChar char="•"/>
                        <a:defRPr/>
                      </a:pPr>
                      <a:r>
                        <a:rPr lang="en-US" altLang="en-US" sz="800" dirty="0">
                          <a:solidFill>
                            <a:schemeClr val="tx2"/>
                          </a:solidFill>
                          <a:latin typeface="Arial" charset="0"/>
                          <a:ea typeface="Arial" charset="0"/>
                          <a:cs typeface="Arial" charset="0"/>
                        </a:rPr>
                        <a:t>Prior submissions, including trial or formal applications, received in the past 12 months</a:t>
                      </a:r>
                    </a:p>
                    <a:p>
                      <a:pPr marL="120648" lvl="1" indent="-114297">
                        <a:spcBef>
                          <a:spcPts val="0"/>
                        </a:spcBef>
                        <a:spcAft>
                          <a:spcPts val="300"/>
                        </a:spcAft>
                        <a:buClr>
                          <a:srgbClr val="3F6B9B"/>
                        </a:buClr>
                        <a:buFont typeface="Arial" pitchFamily="34" charset="0"/>
                        <a:buChar char="•"/>
                        <a:defRPr/>
                      </a:pPr>
                      <a:r>
                        <a:rPr lang="en-US" altLang="en-US" sz="800" dirty="0">
                          <a:solidFill>
                            <a:schemeClr val="tx2"/>
                          </a:solidFill>
                          <a:latin typeface="Arial" charset="0"/>
                          <a:ea typeface="Arial" charset="0"/>
                          <a:cs typeface="Arial" charset="0"/>
                        </a:rPr>
                        <a:t>Previously rated or declined</a:t>
                      </a:r>
                    </a:p>
                    <a:p>
                      <a:pPr marL="120648" lvl="1" indent="-114297">
                        <a:spcBef>
                          <a:spcPts val="0"/>
                        </a:spcBef>
                        <a:spcAft>
                          <a:spcPts val="300"/>
                        </a:spcAft>
                        <a:buClr>
                          <a:srgbClr val="3F6B9B"/>
                        </a:buClr>
                        <a:buFont typeface="Arial" pitchFamily="34" charset="0"/>
                        <a:buChar char="•"/>
                        <a:defRPr/>
                      </a:pPr>
                      <a:r>
                        <a:rPr lang="en-US" altLang="en-US" sz="800" dirty="0">
                          <a:solidFill>
                            <a:schemeClr val="tx2"/>
                          </a:solidFill>
                          <a:latin typeface="Arial" charset="0"/>
                          <a:ea typeface="Arial" charset="0"/>
                          <a:cs typeface="Arial" charset="0"/>
                        </a:rPr>
                        <a:t>Histories of substance abuse</a:t>
                      </a:r>
                    </a:p>
                    <a:p>
                      <a:pPr marL="120648" lvl="1" indent="-114297">
                        <a:spcBef>
                          <a:spcPts val="0"/>
                        </a:spcBef>
                        <a:spcAft>
                          <a:spcPts val="300"/>
                        </a:spcAft>
                        <a:buClr>
                          <a:srgbClr val="3F6B9B"/>
                        </a:buClr>
                        <a:buFont typeface="Arial" pitchFamily="34" charset="0"/>
                        <a:buChar char="•"/>
                        <a:defRPr/>
                      </a:pPr>
                      <a:r>
                        <a:rPr lang="en-US" sz="800" dirty="0">
                          <a:solidFill>
                            <a:schemeClr val="tx2"/>
                          </a:solidFill>
                          <a:latin typeface="Arial" charset="0"/>
                          <a:ea typeface="Arial" charset="0"/>
                          <a:cs typeface="Arial" charset="0"/>
                        </a:rPr>
                        <a:t>Complex ownerships such as charities or “to-be- established” Trusts</a:t>
                      </a:r>
                      <a:endParaRPr lang="en-US" altLang="en-US" sz="800" dirty="0">
                        <a:solidFill>
                          <a:schemeClr val="tx2"/>
                        </a:solidFill>
                        <a:latin typeface="Arial" charset="0"/>
                        <a:ea typeface="Arial" charset="0"/>
                        <a:cs typeface="Arial" charset="0"/>
                      </a:endParaRPr>
                    </a:p>
                  </a:txBody>
                  <a:tcPr>
                    <a:lnL w="6350" cap="flat" cmpd="sng" algn="ctr">
                      <a:solidFill>
                        <a:schemeClr val="bg1">
                          <a:lumMod val="65000"/>
                        </a:schemeClr>
                      </a:solidFill>
                      <a:prstDash val="solid"/>
                      <a:round/>
                      <a:headEnd type="none" w="med" len="med"/>
                      <a:tailEnd type="none" w="med" len="med"/>
                    </a:lnL>
                    <a:lnR w="12700" cmpd="sng">
                      <a:noFill/>
                    </a:lnR>
                    <a:lnT w="6350" cap="flat" cmpd="sng" algn="ctr">
                      <a:solidFill>
                        <a:schemeClr val="bg1">
                          <a:lumMod val="6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9" name="TextBox 8"/>
          <p:cNvSpPr txBox="1">
            <a:spLocks noChangeArrowheads="1"/>
          </p:cNvSpPr>
          <p:nvPr/>
        </p:nvSpPr>
        <p:spPr bwMode="auto">
          <a:xfrm>
            <a:off x="237744" y="4599432"/>
            <a:ext cx="82651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35587F"/>
              </a:buClr>
              <a:buChar char="•"/>
              <a:defRPr>
                <a:solidFill>
                  <a:schemeClr val="tx2"/>
                </a:solidFill>
                <a:latin typeface="Arial Regular"/>
              </a:defRPr>
            </a:lvl1pPr>
            <a:lvl2pPr marL="742950" indent="-285750">
              <a:spcBef>
                <a:spcPct val="20000"/>
              </a:spcBef>
              <a:buClr>
                <a:srgbClr val="35587F"/>
              </a:buClr>
              <a:buChar char="–"/>
              <a:defRPr>
                <a:solidFill>
                  <a:schemeClr val="tx2"/>
                </a:solidFill>
                <a:latin typeface="Arial Regular"/>
              </a:defRPr>
            </a:lvl2pPr>
            <a:lvl3pPr marL="1143000" indent="-228600">
              <a:spcBef>
                <a:spcPct val="20000"/>
              </a:spcBef>
              <a:buClr>
                <a:srgbClr val="35587F"/>
              </a:buClr>
              <a:buChar char="•"/>
              <a:defRPr>
                <a:solidFill>
                  <a:schemeClr val="tx2"/>
                </a:solidFill>
                <a:latin typeface="Arial Regular"/>
              </a:defRPr>
            </a:lvl3pPr>
            <a:lvl4pPr marL="1600200" indent="-228600">
              <a:spcBef>
                <a:spcPct val="20000"/>
              </a:spcBef>
              <a:buClr>
                <a:srgbClr val="35587F"/>
              </a:buClr>
              <a:buChar char="–"/>
              <a:defRPr sz="1600">
                <a:solidFill>
                  <a:schemeClr val="tx2"/>
                </a:solidFill>
                <a:latin typeface="Arial Regular"/>
              </a:defRPr>
            </a:lvl4pPr>
            <a:lvl5pPr marL="2057400" indent="-228600">
              <a:spcBef>
                <a:spcPct val="20000"/>
              </a:spcBef>
              <a:buClr>
                <a:srgbClr val="35587F"/>
              </a:buClr>
              <a:buChar char="»"/>
              <a:defRPr sz="1400">
                <a:solidFill>
                  <a:schemeClr val="tx2"/>
                </a:solidFill>
                <a:latin typeface="Arial Regular"/>
              </a:defRPr>
            </a:lvl5pPr>
            <a:lvl6pPr marL="2514600" indent="-228600" eaLnBrk="0" fontAlgn="base" hangingPunct="0">
              <a:spcBef>
                <a:spcPct val="20000"/>
              </a:spcBef>
              <a:spcAft>
                <a:spcPct val="0"/>
              </a:spcAft>
              <a:buClr>
                <a:srgbClr val="35587F"/>
              </a:buClr>
              <a:buChar char="»"/>
              <a:defRPr sz="1400">
                <a:solidFill>
                  <a:schemeClr val="tx2"/>
                </a:solidFill>
                <a:latin typeface="Arial Regular"/>
              </a:defRPr>
            </a:lvl6pPr>
            <a:lvl7pPr marL="2971800" indent="-228600" eaLnBrk="0" fontAlgn="base" hangingPunct="0">
              <a:spcBef>
                <a:spcPct val="20000"/>
              </a:spcBef>
              <a:spcAft>
                <a:spcPct val="0"/>
              </a:spcAft>
              <a:buClr>
                <a:srgbClr val="35587F"/>
              </a:buClr>
              <a:buChar char="»"/>
              <a:defRPr sz="1400">
                <a:solidFill>
                  <a:schemeClr val="tx2"/>
                </a:solidFill>
                <a:latin typeface="Arial Regular"/>
              </a:defRPr>
            </a:lvl7pPr>
            <a:lvl8pPr marL="3429000" indent="-228600" eaLnBrk="0" fontAlgn="base" hangingPunct="0">
              <a:spcBef>
                <a:spcPct val="20000"/>
              </a:spcBef>
              <a:spcAft>
                <a:spcPct val="0"/>
              </a:spcAft>
              <a:buClr>
                <a:srgbClr val="35587F"/>
              </a:buClr>
              <a:buChar char="»"/>
              <a:defRPr sz="1400">
                <a:solidFill>
                  <a:schemeClr val="tx2"/>
                </a:solidFill>
                <a:latin typeface="Arial Regular"/>
              </a:defRPr>
            </a:lvl8pPr>
            <a:lvl9pPr marL="3886200" indent="-228600" eaLnBrk="0" fontAlgn="base" hangingPunct="0">
              <a:spcBef>
                <a:spcPct val="20000"/>
              </a:spcBef>
              <a:spcAft>
                <a:spcPct val="0"/>
              </a:spcAft>
              <a:buClr>
                <a:srgbClr val="35587F"/>
              </a:buClr>
              <a:buChar char="»"/>
              <a:defRPr sz="1400">
                <a:solidFill>
                  <a:schemeClr val="tx2"/>
                </a:solidFill>
                <a:latin typeface="Arial Regular"/>
              </a:defRPr>
            </a:lvl9pPr>
          </a:lstStyle>
          <a:p>
            <a:pPr marL="57150" indent="-57150">
              <a:spcBef>
                <a:spcPct val="0"/>
              </a:spcBef>
              <a:buClrTx/>
              <a:buFontTx/>
              <a:buNone/>
            </a:pPr>
            <a:r>
              <a:rPr lang="en-US" altLang="en-US" sz="800" dirty="0">
                <a:solidFill>
                  <a:schemeClr val="accent2">
                    <a:lumMod val="75000"/>
                  </a:schemeClr>
                </a:solidFill>
                <a:latin typeface="Arial Narrow" charset="0"/>
                <a:ea typeface="Arial Narrow" charset="0"/>
                <a:cs typeface="Arial Narrow" charset="0"/>
              </a:rPr>
              <a:t>*These examples are illustrative and not exhaustive. John Hancock reserves the right to require additional underwriting requirements in connection with any application for insurance.</a:t>
            </a:r>
          </a:p>
        </p:txBody>
      </p:sp>
    </p:spTree>
    <p:extLst>
      <p:ext uri="{BB962C8B-B14F-4D97-AF65-F5344CB8AC3E}">
        <p14:creationId xmlns:p14="http://schemas.microsoft.com/office/powerpoint/2010/main" val="1340092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err="1">
                <a:latin typeface="Arial Regular"/>
              </a:rPr>
              <a:t>ExpressTrack</a:t>
            </a:r>
            <a:r>
              <a:rPr lang="en-US" sz="2400" dirty="0">
                <a:latin typeface="Arial Regular"/>
              </a:rPr>
              <a:t> in Action</a:t>
            </a:r>
          </a:p>
        </p:txBody>
      </p:sp>
      <p:sp>
        <p:nvSpPr>
          <p:cNvPr id="3" name="Content Placeholder 2"/>
          <p:cNvSpPr>
            <a:spLocks noGrp="1"/>
          </p:cNvSpPr>
          <p:nvPr>
            <p:ph idx="1"/>
          </p:nvPr>
        </p:nvSpPr>
        <p:spPr>
          <a:xfrm>
            <a:off x="304800" y="1368878"/>
            <a:ext cx="8238309" cy="3657600"/>
          </a:xfrm>
        </p:spPr>
        <p:txBody>
          <a:bodyPr/>
          <a:lstStyle/>
          <a:p>
            <a:pPr marL="0" indent="0">
              <a:spcBef>
                <a:spcPts val="432"/>
              </a:spcBef>
              <a:spcAft>
                <a:spcPts val="600"/>
              </a:spcAft>
              <a:buNone/>
            </a:pPr>
            <a:r>
              <a:rPr lang="en-US" sz="1700" b="1" i="1" dirty="0"/>
              <a:t>AMY, 56, OWNER OF A FLOWER SHOP</a:t>
            </a:r>
          </a:p>
          <a:p>
            <a:pPr marL="1487488" indent="-166688">
              <a:spcBef>
                <a:spcPts val="432"/>
              </a:spcBef>
              <a:spcAft>
                <a:spcPts val="600"/>
              </a:spcAft>
            </a:pPr>
            <a:r>
              <a:rPr lang="en-US" sz="1200" dirty="0"/>
              <a:t>Amy wants to purchase a $1 million Protection UL policy to be used for key-person coverage. Amy’s insurance representative submitted her application via a John Hancock proprietary Ticket, and within 24 hours a John Hancock representative contacted Amy to schedule a tele-interview with her to collect the application and medical history details.</a:t>
            </a:r>
          </a:p>
          <a:p>
            <a:pPr marL="1487488" indent="-166688">
              <a:spcBef>
                <a:spcPts val="432"/>
              </a:spcBef>
              <a:spcAft>
                <a:spcPts val="600"/>
              </a:spcAft>
            </a:pPr>
            <a:r>
              <a:rPr lang="en-US" sz="1200" dirty="0"/>
              <a:t>Amy’s overall history is good, with normal build and controlled blood pressure, parents in good health, with clear MIB and MVR. Her application indicates that she has been treated for hypertension and sleep apnea.</a:t>
            </a:r>
          </a:p>
          <a:p>
            <a:pPr marL="1487488" indent="-166688">
              <a:spcBef>
                <a:spcPts val="432"/>
              </a:spcBef>
              <a:spcAft>
                <a:spcPts val="600"/>
              </a:spcAft>
            </a:pPr>
            <a:r>
              <a:rPr lang="en-US" sz="1200" dirty="0"/>
              <a:t>John Hancock Underwriting reviewed the completed application, and determined that Amy qualifies for </a:t>
            </a:r>
            <a:r>
              <a:rPr lang="en-US" sz="1200" dirty="0" err="1"/>
              <a:t>ExpressTrack</a:t>
            </a:r>
            <a:r>
              <a:rPr lang="en-US" sz="1200" dirty="0"/>
              <a:t>. Within three days of receiving the completed application, the underwriter communicated a “Preferred” underwriting decision to Amy’s insurance representative.</a:t>
            </a:r>
          </a:p>
        </p:txBody>
      </p:sp>
      <p:pic>
        <p:nvPicPr>
          <p:cNvPr id="4" name="Picture 3"/>
          <p:cNvPicPr>
            <a:picLocks noChangeAspect="1"/>
          </p:cNvPicPr>
          <p:nvPr/>
        </p:nvPicPr>
        <p:blipFill rotWithShape="1">
          <a:blip r:embed="rId2" cstate="email">
            <a:extLst>
              <a:ext uri="{28A0092B-C50C-407E-A947-70E740481C1C}">
                <a14:useLocalDpi xmlns:a14="http://schemas.microsoft.com/office/drawing/2010/main" val="0"/>
              </a:ext>
            </a:extLst>
          </a:blip>
          <a:srcRect l="9626" r="41947" b="18059"/>
          <a:stretch/>
        </p:blipFill>
        <p:spPr>
          <a:xfrm>
            <a:off x="391885" y="1851478"/>
            <a:ext cx="1168401" cy="1317171"/>
          </a:xfrm>
          <a:prstGeom prst="rect">
            <a:avLst/>
          </a:prstGeom>
        </p:spPr>
      </p:pic>
    </p:spTree>
    <p:extLst>
      <p:ext uri="{BB962C8B-B14F-4D97-AF65-F5344CB8AC3E}">
        <p14:creationId xmlns:p14="http://schemas.microsoft.com/office/powerpoint/2010/main" val="1388945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itle 1"/>
          <p:cNvSpPr>
            <a:spLocks noGrp="1"/>
          </p:cNvSpPr>
          <p:nvPr>
            <p:ph type="title"/>
          </p:nvPr>
        </p:nvSpPr>
        <p:spPr/>
        <p:txBody>
          <a:bodyPr/>
          <a:lstStyle/>
          <a:p>
            <a:r>
              <a:rPr lang="en-US" altLang="en-US" dirty="0">
                <a:latin typeface="Arial Regular"/>
              </a:rPr>
              <a:t>JH Life Tickets &amp; </a:t>
            </a:r>
            <a:r>
              <a:rPr lang="en-US" altLang="en-US" dirty="0" err="1">
                <a:latin typeface="Arial Regular"/>
              </a:rPr>
              <a:t>ExpressTrack</a:t>
            </a:r>
            <a:r>
              <a:rPr lang="en-US" altLang="en-US" dirty="0">
                <a:latin typeface="Arial Regular"/>
              </a:rPr>
              <a:t>: Overview</a:t>
            </a:r>
          </a:p>
        </p:txBody>
      </p:sp>
      <p:sp>
        <p:nvSpPr>
          <p:cNvPr id="23" name="TextBox 8"/>
          <p:cNvSpPr txBox="1">
            <a:spLocks noChangeArrowheads="1"/>
          </p:cNvSpPr>
          <p:nvPr/>
        </p:nvSpPr>
        <p:spPr bwMode="auto">
          <a:xfrm>
            <a:off x="4490458" y="1399825"/>
            <a:ext cx="1947672" cy="1067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35587F"/>
              </a:buClr>
              <a:buChar char="•"/>
              <a:defRPr>
                <a:solidFill>
                  <a:srgbClr val="115688"/>
                </a:solidFill>
                <a:latin typeface="Verdana" panose="020B0604030504040204" pitchFamily="34" charset="0"/>
              </a:defRPr>
            </a:lvl1pPr>
            <a:lvl2pPr marL="742950" indent="-285750">
              <a:spcBef>
                <a:spcPct val="20000"/>
              </a:spcBef>
              <a:buClr>
                <a:srgbClr val="35587F"/>
              </a:buClr>
              <a:buChar char="–"/>
              <a:defRPr>
                <a:solidFill>
                  <a:srgbClr val="115688"/>
                </a:solidFill>
                <a:latin typeface="Verdana" panose="020B0604030504040204" pitchFamily="34" charset="0"/>
              </a:defRPr>
            </a:lvl2pPr>
            <a:lvl3pPr marL="1143000" indent="-228600">
              <a:spcBef>
                <a:spcPct val="20000"/>
              </a:spcBef>
              <a:buClr>
                <a:srgbClr val="35587F"/>
              </a:buClr>
              <a:buChar char="•"/>
              <a:defRPr>
                <a:solidFill>
                  <a:srgbClr val="115688"/>
                </a:solidFill>
                <a:latin typeface="Verdana" panose="020B0604030504040204" pitchFamily="34" charset="0"/>
              </a:defRPr>
            </a:lvl3pPr>
            <a:lvl4pPr marL="1600200" indent="-228600">
              <a:spcBef>
                <a:spcPct val="20000"/>
              </a:spcBef>
              <a:buClr>
                <a:srgbClr val="35587F"/>
              </a:buClr>
              <a:buChar char="–"/>
              <a:defRPr>
                <a:solidFill>
                  <a:srgbClr val="115688"/>
                </a:solidFill>
                <a:latin typeface="Verdana" panose="020B0604030504040204" pitchFamily="34" charset="0"/>
              </a:defRPr>
            </a:lvl4pPr>
            <a:lvl5pPr marL="2057400" indent="-228600">
              <a:spcBef>
                <a:spcPct val="20000"/>
              </a:spcBef>
              <a:buClr>
                <a:srgbClr val="35587F"/>
              </a:buClr>
              <a:buChar char="»"/>
              <a:defRPr>
                <a:solidFill>
                  <a:srgbClr val="115688"/>
                </a:solidFill>
                <a:latin typeface="Verdana" panose="020B0604030504040204" pitchFamily="34" charset="0"/>
              </a:defRPr>
            </a:lvl5pPr>
            <a:lvl6pPr marL="2514600" indent="-228600" eaLnBrk="0" fontAlgn="base" hangingPunct="0">
              <a:spcBef>
                <a:spcPct val="20000"/>
              </a:spcBef>
              <a:spcAft>
                <a:spcPct val="0"/>
              </a:spcAft>
              <a:buClr>
                <a:srgbClr val="35587F"/>
              </a:buClr>
              <a:buChar char="»"/>
              <a:defRPr>
                <a:solidFill>
                  <a:srgbClr val="115688"/>
                </a:solidFill>
                <a:latin typeface="Verdana" panose="020B0604030504040204" pitchFamily="34" charset="0"/>
              </a:defRPr>
            </a:lvl6pPr>
            <a:lvl7pPr marL="2971800" indent="-228600" eaLnBrk="0" fontAlgn="base" hangingPunct="0">
              <a:spcBef>
                <a:spcPct val="20000"/>
              </a:spcBef>
              <a:spcAft>
                <a:spcPct val="0"/>
              </a:spcAft>
              <a:buClr>
                <a:srgbClr val="35587F"/>
              </a:buClr>
              <a:buChar char="»"/>
              <a:defRPr>
                <a:solidFill>
                  <a:srgbClr val="115688"/>
                </a:solidFill>
                <a:latin typeface="Verdana" panose="020B0604030504040204" pitchFamily="34" charset="0"/>
              </a:defRPr>
            </a:lvl7pPr>
            <a:lvl8pPr marL="3429000" indent="-228600" eaLnBrk="0" fontAlgn="base" hangingPunct="0">
              <a:spcBef>
                <a:spcPct val="20000"/>
              </a:spcBef>
              <a:spcAft>
                <a:spcPct val="0"/>
              </a:spcAft>
              <a:buClr>
                <a:srgbClr val="35587F"/>
              </a:buClr>
              <a:buChar char="»"/>
              <a:defRPr>
                <a:solidFill>
                  <a:srgbClr val="115688"/>
                </a:solidFill>
                <a:latin typeface="Verdana" panose="020B0604030504040204" pitchFamily="34" charset="0"/>
              </a:defRPr>
            </a:lvl8pPr>
            <a:lvl9pPr marL="3886200" indent="-228600" eaLnBrk="0" fontAlgn="base" hangingPunct="0">
              <a:spcBef>
                <a:spcPct val="20000"/>
              </a:spcBef>
              <a:spcAft>
                <a:spcPct val="0"/>
              </a:spcAft>
              <a:buClr>
                <a:srgbClr val="35587F"/>
              </a:buClr>
              <a:buChar char="»"/>
              <a:defRPr>
                <a:solidFill>
                  <a:srgbClr val="115688"/>
                </a:solidFill>
                <a:latin typeface="Verdana" panose="020B0604030504040204" pitchFamily="34" charset="0"/>
              </a:defRPr>
            </a:lvl9pPr>
          </a:lstStyle>
          <a:p>
            <a:pPr>
              <a:spcAft>
                <a:spcPts val="300"/>
              </a:spcAft>
              <a:buNone/>
            </a:pPr>
            <a:r>
              <a:rPr lang="en-US" sz="1050" b="1" i="1" dirty="0">
                <a:latin typeface="Arial" charset="0"/>
                <a:ea typeface="Arial" charset="0"/>
                <a:cs typeface="Arial" charset="0"/>
              </a:rPr>
              <a:t>CASE PROCEEDS TO UNDERWRITING</a:t>
            </a:r>
          </a:p>
          <a:p>
            <a:pPr>
              <a:buNone/>
            </a:pPr>
            <a:r>
              <a:rPr lang="en-US" sz="950" dirty="0">
                <a:latin typeface="Arial" charset="0"/>
                <a:ea typeface="Arial" charset="0"/>
                <a:cs typeface="Arial" charset="0"/>
              </a:rPr>
              <a:t>Underwriting review — will be considered for </a:t>
            </a:r>
            <a:r>
              <a:rPr lang="en-US" sz="950" dirty="0" err="1">
                <a:latin typeface="Arial" charset="0"/>
                <a:ea typeface="Arial" charset="0"/>
                <a:cs typeface="Arial" charset="0"/>
              </a:rPr>
              <a:t>ExpressTrack</a:t>
            </a:r>
            <a:r>
              <a:rPr lang="en-US" sz="950" dirty="0">
                <a:latin typeface="Arial" charset="0"/>
                <a:ea typeface="Arial" charset="0"/>
                <a:cs typeface="Arial" charset="0"/>
              </a:rPr>
              <a:t> or go through traditional underwriting</a:t>
            </a:r>
          </a:p>
        </p:txBody>
      </p:sp>
      <p:sp>
        <p:nvSpPr>
          <p:cNvPr id="24" name="TextBox 8"/>
          <p:cNvSpPr txBox="1">
            <a:spLocks noChangeArrowheads="1"/>
          </p:cNvSpPr>
          <p:nvPr/>
        </p:nvSpPr>
        <p:spPr bwMode="auto">
          <a:xfrm>
            <a:off x="2416629" y="1399825"/>
            <a:ext cx="1947673" cy="1497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35587F"/>
              </a:buClr>
              <a:buChar char="•"/>
              <a:defRPr>
                <a:solidFill>
                  <a:srgbClr val="115688"/>
                </a:solidFill>
                <a:latin typeface="Verdana" panose="020B0604030504040204" pitchFamily="34" charset="0"/>
              </a:defRPr>
            </a:lvl1pPr>
            <a:lvl2pPr marL="742950" indent="-285750">
              <a:spcBef>
                <a:spcPct val="20000"/>
              </a:spcBef>
              <a:buClr>
                <a:srgbClr val="35587F"/>
              </a:buClr>
              <a:buChar char="–"/>
              <a:defRPr>
                <a:solidFill>
                  <a:srgbClr val="115688"/>
                </a:solidFill>
                <a:latin typeface="Verdana" panose="020B0604030504040204" pitchFamily="34" charset="0"/>
              </a:defRPr>
            </a:lvl2pPr>
            <a:lvl3pPr marL="1143000" indent="-228600">
              <a:spcBef>
                <a:spcPct val="20000"/>
              </a:spcBef>
              <a:buClr>
                <a:srgbClr val="35587F"/>
              </a:buClr>
              <a:buChar char="•"/>
              <a:defRPr>
                <a:solidFill>
                  <a:srgbClr val="115688"/>
                </a:solidFill>
                <a:latin typeface="Verdana" panose="020B0604030504040204" pitchFamily="34" charset="0"/>
              </a:defRPr>
            </a:lvl3pPr>
            <a:lvl4pPr marL="1600200" indent="-228600">
              <a:spcBef>
                <a:spcPct val="20000"/>
              </a:spcBef>
              <a:buClr>
                <a:srgbClr val="35587F"/>
              </a:buClr>
              <a:buChar char="–"/>
              <a:defRPr>
                <a:solidFill>
                  <a:srgbClr val="115688"/>
                </a:solidFill>
                <a:latin typeface="Verdana" panose="020B0604030504040204" pitchFamily="34" charset="0"/>
              </a:defRPr>
            </a:lvl4pPr>
            <a:lvl5pPr marL="2057400" indent="-228600">
              <a:spcBef>
                <a:spcPct val="20000"/>
              </a:spcBef>
              <a:buClr>
                <a:srgbClr val="35587F"/>
              </a:buClr>
              <a:buChar char="»"/>
              <a:defRPr>
                <a:solidFill>
                  <a:srgbClr val="115688"/>
                </a:solidFill>
                <a:latin typeface="Verdana" panose="020B0604030504040204" pitchFamily="34" charset="0"/>
              </a:defRPr>
            </a:lvl5pPr>
            <a:lvl6pPr marL="2514600" indent="-228600" eaLnBrk="0" fontAlgn="base" hangingPunct="0">
              <a:spcBef>
                <a:spcPct val="20000"/>
              </a:spcBef>
              <a:spcAft>
                <a:spcPct val="0"/>
              </a:spcAft>
              <a:buClr>
                <a:srgbClr val="35587F"/>
              </a:buClr>
              <a:buChar char="»"/>
              <a:defRPr>
                <a:solidFill>
                  <a:srgbClr val="115688"/>
                </a:solidFill>
                <a:latin typeface="Verdana" panose="020B0604030504040204" pitchFamily="34" charset="0"/>
              </a:defRPr>
            </a:lvl6pPr>
            <a:lvl7pPr marL="2971800" indent="-228600" eaLnBrk="0" fontAlgn="base" hangingPunct="0">
              <a:spcBef>
                <a:spcPct val="20000"/>
              </a:spcBef>
              <a:spcAft>
                <a:spcPct val="0"/>
              </a:spcAft>
              <a:buClr>
                <a:srgbClr val="35587F"/>
              </a:buClr>
              <a:buChar char="»"/>
              <a:defRPr>
                <a:solidFill>
                  <a:srgbClr val="115688"/>
                </a:solidFill>
                <a:latin typeface="Verdana" panose="020B0604030504040204" pitchFamily="34" charset="0"/>
              </a:defRPr>
            </a:lvl7pPr>
            <a:lvl8pPr marL="3429000" indent="-228600" eaLnBrk="0" fontAlgn="base" hangingPunct="0">
              <a:spcBef>
                <a:spcPct val="20000"/>
              </a:spcBef>
              <a:spcAft>
                <a:spcPct val="0"/>
              </a:spcAft>
              <a:buClr>
                <a:srgbClr val="35587F"/>
              </a:buClr>
              <a:buChar char="»"/>
              <a:defRPr>
                <a:solidFill>
                  <a:srgbClr val="115688"/>
                </a:solidFill>
                <a:latin typeface="Verdana" panose="020B0604030504040204" pitchFamily="34" charset="0"/>
              </a:defRPr>
            </a:lvl8pPr>
            <a:lvl9pPr marL="3886200" indent="-228600" eaLnBrk="0" fontAlgn="base" hangingPunct="0">
              <a:spcBef>
                <a:spcPct val="20000"/>
              </a:spcBef>
              <a:spcAft>
                <a:spcPct val="0"/>
              </a:spcAft>
              <a:buClr>
                <a:srgbClr val="35587F"/>
              </a:buClr>
              <a:buChar char="»"/>
              <a:defRPr>
                <a:solidFill>
                  <a:srgbClr val="115688"/>
                </a:solidFill>
                <a:latin typeface="Verdana" panose="020B0604030504040204" pitchFamily="34" charset="0"/>
              </a:defRPr>
            </a:lvl9pPr>
          </a:lstStyle>
          <a:p>
            <a:pPr>
              <a:buNone/>
            </a:pPr>
            <a:r>
              <a:rPr lang="en-US" sz="1050" b="1" i="1" dirty="0">
                <a:latin typeface="Arial" charset="0"/>
                <a:ea typeface="Arial" charset="0"/>
                <a:cs typeface="Arial" charset="0"/>
              </a:rPr>
              <a:t>TELEPHONE INTERVIEW </a:t>
            </a:r>
            <a:br>
              <a:rPr lang="en-US" sz="1050" b="1" i="1" dirty="0">
                <a:latin typeface="Arial" charset="0"/>
                <a:ea typeface="Arial" charset="0"/>
                <a:cs typeface="Arial" charset="0"/>
              </a:rPr>
            </a:br>
            <a:r>
              <a:rPr lang="en-US" sz="1050" b="1" i="1" dirty="0">
                <a:latin typeface="Arial" charset="0"/>
                <a:ea typeface="Arial" charset="0"/>
                <a:cs typeface="Arial" charset="0"/>
              </a:rPr>
              <a:t>WITH CLIENT</a:t>
            </a:r>
          </a:p>
          <a:p>
            <a:pPr marL="115888" indent="-115888"/>
            <a:r>
              <a:rPr lang="en-US" sz="950" dirty="0">
                <a:latin typeface="Arial" charset="0"/>
                <a:ea typeface="Arial" charset="0"/>
                <a:cs typeface="Arial" charset="0"/>
              </a:rPr>
              <a:t>Conducted by a John Hancock representative who completes the application and orders </a:t>
            </a:r>
            <a:br>
              <a:rPr lang="en-US" sz="950" dirty="0">
                <a:latin typeface="Arial" charset="0"/>
                <a:ea typeface="Arial" charset="0"/>
                <a:cs typeface="Arial" charset="0"/>
              </a:rPr>
            </a:br>
            <a:r>
              <a:rPr lang="en-US" sz="950" dirty="0">
                <a:latin typeface="Arial" charset="0"/>
                <a:ea typeface="Arial" charset="0"/>
                <a:cs typeface="Arial" charset="0"/>
              </a:rPr>
              <a:t>paramedical exam if needed</a:t>
            </a:r>
          </a:p>
          <a:p>
            <a:pPr marL="115888" indent="-115888"/>
            <a:r>
              <a:rPr lang="en-US" sz="950" dirty="0">
                <a:latin typeface="Arial" charset="0"/>
                <a:ea typeface="Arial" charset="0"/>
                <a:cs typeface="Arial" charset="0"/>
              </a:rPr>
              <a:t>Client signs application </a:t>
            </a:r>
            <a:br>
              <a:rPr lang="en-US" sz="950" dirty="0">
                <a:latin typeface="Arial" charset="0"/>
                <a:ea typeface="Arial" charset="0"/>
                <a:cs typeface="Arial" charset="0"/>
              </a:rPr>
            </a:br>
            <a:r>
              <a:rPr lang="en-US" sz="950" dirty="0">
                <a:latin typeface="Arial" charset="0"/>
                <a:ea typeface="Arial" charset="0"/>
                <a:cs typeface="Arial" charset="0"/>
              </a:rPr>
              <a:t>(eSignature is encouraged </a:t>
            </a:r>
            <a:br>
              <a:rPr lang="en-US" sz="950" dirty="0">
                <a:latin typeface="Arial" charset="0"/>
                <a:ea typeface="Arial" charset="0"/>
                <a:cs typeface="Arial" charset="0"/>
              </a:rPr>
            </a:br>
            <a:r>
              <a:rPr lang="en-US" sz="950" dirty="0">
                <a:latin typeface="Arial" charset="0"/>
                <a:ea typeface="Arial" charset="0"/>
                <a:cs typeface="Arial" charset="0"/>
              </a:rPr>
              <a:t>for quicker processing) </a:t>
            </a:r>
          </a:p>
        </p:txBody>
      </p:sp>
      <p:sp>
        <p:nvSpPr>
          <p:cNvPr id="25" name="TextBox 8"/>
          <p:cNvSpPr txBox="1">
            <a:spLocks noChangeArrowheads="1"/>
          </p:cNvSpPr>
          <p:nvPr/>
        </p:nvSpPr>
        <p:spPr bwMode="auto">
          <a:xfrm>
            <a:off x="418039" y="1399825"/>
            <a:ext cx="1998590" cy="1974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35587F"/>
              </a:buClr>
              <a:buChar char="•"/>
              <a:defRPr>
                <a:solidFill>
                  <a:srgbClr val="115688"/>
                </a:solidFill>
                <a:latin typeface="Verdana" panose="020B0604030504040204" pitchFamily="34" charset="0"/>
              </a:defRPr>
            </a:lvl1pPr>
            <a:lvl2pPr marL="742950" indent="-285750">
              <a:spcBef>
                <a:spcPct val="20000"/>
              </a:spcBef>
              <a:buClr>
                <a:srgbClr val="35587F"/>
              </a:buClr>
              <a:buChar char="–"/>
              <a:defRPr>
                <a:solidFill>
                  <a:srgbClr val="115688"/>
                </a:solidFill>
                <a:latin typeface="Verdana" panose="020B0604030504040204" pitchFamily="34" charset="0"/>
              </a:defRPr>
            </a:lvl2pPr>
            <a:lvl3pPr marL="1143000" indent="-228600">
              <a:spcBef>
                <a:spcPct val="20000"/>
              </a:spcBef>
              <a:buClr>
                <a:srgbClr val="35587F"/>
              </a:buClr>
              <a:buChar char="•"/>
              <a:defRPr>
                <a:solidFill>
                  <a:srgbClr val="115688"/>
                </a:solidFill>
                <a:latin typeface="Verdana" panose="020B0604030504040204" pitchFamily="34" charset="0"/>
              </a:defRPr>
            </a:lvl3pPr>
            <a:lvl4pPr marL="1600200" indent="-228600">
              <a:spcBef>
                <a:spcPct val="20000"/>
              </a:spcBef>
              <a:buClr>
                <a:srgbClr val="35587F"/>
              </a:buClr>
              <a:buChar char="–"/>
              <a:defRPr>
                <a:solidFill>
                  <a:srgbClr val="115688"/>
                </a:solidFill>
                <a:latin typeface="Verdana" panose="020B0604030504040204" pitchFamily="34" charset="0"/>
              </a:defRPr>
            </a:lvl4pPr>
            <a:lvl5pPr marL="2057400" indent="-228600">
              <a:spcBef>
                <a:spcPct val="20000"/>
              </a:spcBef>
              <a:buClr>
                <a:srgbClr val="35587F"/>
              </a:buClr>
              <a:buChar char="»"/>
              <a:defRPr>
                <a:solidFill>
                  <a:srgbClr val="115688"/>
                </a:solidFill>
                <a:latin typeface="Verdana" panose="020B0604030504040204" pitchFamily="34" charset="0"/>
              </a:defRPr>
            </a:lvl5pPr>
            <a:lvl6pPr marL="2514600" indent="-228600" eaLnBrk="0" fontAlgn="base" hangingPunct="0">
              <a:spcBef>
                <a:spcPct val="20000"/>
              </a:spcBef>
              <a:spcAft>
                <a:spcPct val="0"/>
              </a:spcAft>
              <a:buClr>
                <a:srgbClr val="35587F"/>
              </a:buClr>
              <a:buChar char="»"/>
              <a:defRPr>
                <a:solidFill>
                  <a:srgbClr val="115688"/>
                </a:solidFill>
                <a:latin typeface="Verdana" panose="020B0604030504040204" pitchFamily="34" charset="0"/>
              </a:defRPr>
            </a:lvl6pPr>
            <a:lvl7pPr marL="2971800" indent="-228600" eaLnBrk="0" fontAlgn="base" hangingPunct="0">
              <a:spcBef>
                <a:spcPct val="20000"/>
              </a:spcBef>
              <a:spcAft>
                <a:spcPct val="0"/>
              </a:spcAft>
              <a:buClr>
                <a:srgbClr val="35587F"/>
              </a:buClr>
              <a:buChar char="»"/>
              <a:defRPr>
                <a:solidFill>
                  <a:srgbClr val="115688"/>
                </a:solidFill>
                <a:latin typeface="Verdana" panose="020B0604030504040204" pitchFamily="34" charset="0"/>
              </a:defRPr>
            </a:lvl7pPr>
            <a:lvl8pPr marL="3429000" indent="-228600" eaLnBrk="0" fontAlgn="base" hangingPunct="0">
              <a:spcBef>
                <a:spcPct val="20000"/>
              </a:spcBef>
              <a:spcAft>
                <a:spcPct val="0"/>
              </a:spcAft>
              <a:buClr>
                <a:srgbClr val="35587F"/>
              </a:buClr>
              <a:buChar char="»"/>
              <a:defRPr>
                <a:solidFill>
                  <a:srgbClr val="115688"/>
                </a:solidFill>
                <a:latin typeface="Verdana" panose="020B0604030504040204" pitchFamily="34" charset="0"/>
              </a:defRPr>
            </a:lvl8pPr>
            <a:lvl9pPr marL="3886200" indent="-228600" eaLnBrk="0" fontAlgn="base" hangingPunct="0">
              <a:spcBef>
                <a:spcPct val="20000"/>
              </a:spcBef>
              <a:spcAft>
                <a:spcPct val="0"/>
              </a:spcAft>
              <a:buClr>
                <a:srgbClr val="35587F"/>
              </a:buClr>
              <a:buChar char="»"/>
              <a:defRPr>
                <a:solidFill>
                  <a:srgbClr val="115688"/>
                </a:solidFill>
                <a:latin typeface="Verdana" panose="020B0604030504040204" pitchFamily="34" charset="0"/>
              </a:defRPr>
            </a:lvl9pPr>
          </a:lstStyle>
          <a:p>
            <a:pPr>
              <a:spcBef>
                <a:spcPct val="0"/>
              </a:spcBef>
              <a:spcAft>
                <a:spcPts val="300"/>
              </a:spcAft>
              <a:buClrTx/>
              <a:buNone/>
            </a:pPr>
            <a:r>
              <a:rPr lang="en-US" sz="1050" b="1" i="1" dirty="0">
                <a:latin typeface="Arial" charset="0"/>
                <a:ea typeface="Arial" charset="0"/>
                <a:cs typeface="Arial" charset="0"/>
              </a:rPr>
              <a:t>PRODUCER </a:t>
            </a:r>
            <a:br>
              <a:rPr lang="en-US" sz="1050" b="1" i="1" dirty="0">
                <a:latin typeface="Arial" charset="0"/>
                <a:ea typeface="Arial" charset="0"/>
                <a:cs typeface="Arial" charset="0"/>
              </a:rPr>
            </a:br>
            <a:r>
              <a:rPr lang="en-US" sz="1050" b="1" i="1" dirty="0">
                <a:latin typeface="Arial" charset="0"/>
                <a:ea typeface="Arial" charset="0"/>
                <a:cs typeface="Arial" charset="0"/>
              </a:rPr>
              <a:t>SUBMITS TICKET</a:t>
            </a:r>
            <a:endParaRPr lang="en-US" altLang="en-US" sz="1050" b="1" i="1" dirty="0">
              <a:latin typeface="Arial" charset="0"/>
              <a:ea typeface="Arial" charset="0"/>
              <a:cs typeface="Arial" charset="0"/>
            </a:endParaRPr>
          </a:p>
          <a:p>
            <a:pPr marL="115888" indent="-115888"/>
            <a:r>
              <a:rPr lang="en-US" sz="950" dirty="0">
                <a:latin typeface="Arial" charset="0"/>
                <a:ea typeface="Arial" charset="0"/>
                <a:cs typeface="Arial" charset="0"/>
              </a:rPr>
              <a:t>JH Life eTicket, JH Life Paper Ticket (coming soon), or Applicant’s Express Complete Multi-Carrier Ticket</a:t>
            </a:r>
          </a:p>
          <a:p>
            <a:pPr marL="115888" indent="-115888"/>
            <a:r>
              <a:rPr lang="en-US" sz="950" dirty="0">
                <a:latin typeface="Arial" charset="0"/>
                <a:ea typeface="Arial" charset="0"/>
                <a:cs typeface="Arial" charset="0"/>
              </a:rPr>
              <a:t>Prior to the client being contacted to complete </a:t>
            </a:r>
            <a:br>
              <a:rPr lang="en-US" sz="950" dirty="0">
                <a:latin typeface="Arial" charset="0"/>
                <a:ea typeface="Arial" charset="0"/>
                <a:cs typeface="Arial" charset="0"/>
              </a:rPr>
            </a:br>
            <a:r>
              <a:rPr lang="en-US" sz="950" dirty="0">
                <a:latin typeface="Arial" charset="0"/>
                <a:ea typeface="Arial" charset="0"/>
                <a:cs typeface="Arial" charset="0"/>
              </a:rPr>
              <a:t>his/her tele-interview, </a:t>
            </a:r>
            <a:br>
              <a:rPr lang="en-US" sz="950" dirty="0">
                <a:latin typeface="Arial" charset="0"/>
                <a:ea typeface="Arial" charset="0"/>
                <a:cs typeface="Arial" charset="0"/>
              </a:rPr>
            </a:br>
            <a:r>
              <a:rPr lang="en-US" sz="950" dirty="0">
                <a:latin typeface="Arial" charset="0"/>
                <a:ea typeface="Arial" charset="0"/>
                <a:cs typeface="Arial" charset="0"/>
              </a:rPr>
              <a:t>provide the client with </a:t>
            </a:r>
            <a:br>
              <a:rPr lang="en-US" sz="950" dirty="0">
                <a:latin typeface="Arial" charset="0"/>
                <a:ea typeface="Arial" charset="0"/>
                <a:cs typeface="Arial" charset="0"/>
              </a:rPr>
            </a:br>
            <a:r>
              <a:rPr lang="en-US" sz="950" dirty="0">
                <a:latin typeface="Arial" charset="0"/>
                <a:ea typeface="Arial" charset="0"/>
                <a:cs typeface="Arial" charset="0"/>
              </a:rPr>
              <a:t>our </a:t>
            </a:r>
            <a:r>
              <a:rPr lang="en-US" sz="950" i="1" dirty="0">
                <a:latin typeface="Arial" charset="0"/>
                <a:ea typeface="Arial" charset="0"/>
                <a:cs typeface="Arial" charset="0"/>
              </a:rPr>
              <a:t>Preparing For Your Telephone Interview </a:t>
            </a:r>
            <a:r>
              <a:rPr lang="en-US" sz="950" dirty="0">
                <a:latin typeface="Arial" charset="0"/>
                <a:ea typeface="Arial" charset="0"/>
                <a:cs typeface="Arial" charset="0"/>
              </a:rPr>
              <a:t>flyer</a:t>
            </a:r>
          </a:p>
        </p:txBody>
      </p:sp>
      <p:sp>
        <p:nvSpPr>
          <p:cNvPr id="26" name="TextBox 5"/>
          <p:cNvSpPr txBox="1">
            <a:spLocks noChangeArrowheads="1"/>
          </p:cNvSpPr>
          <p:nvPr/>
        </p:nvSpPr>
        <p:spPr bwMode="auto">
          <a:xfrm>
            <a:off x="6564286" y="1399825"/>
            <a:ext cx="1512914"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35587F"/>
              </a:buClr>
              <a:buChar char="•"/>
              <a:defRPr>
                <a:solidFill>
                  <a:srgbClr val="115688"/>
                </a:solidFill>
                <a:latin typeface="Verdana" panose="020B0604030504040204" pitchFamily="34" charset="0"/>
              </a:defRPr>
            </a:lvl1pPr>
            <a:lvl2pPr marL="742950" indent="-285750">
              <a:spcBef>
                <a:spcPct val="20000"/>
              </a:spcBef>
              <a:buClr>
                <a:srgbClr val="35587F"/>
              </a:buClr>
              <a:buChar char="–"/>
              <a:defRPr>
                <a:solidFill>
                  <a:srgbClr val="115688"/>
                </a:solidFill>
                <a:latin typeface="Verdana" panose="020B0604030504040204" pitchFamily="34" charset="0"/>
              </a:defRPr>
            </a:lvl2pPr>
            <a:lvl3pPr marL="1143000" indent="-228600">
              <a:spcBef>
                <a:spcPct val="20000"/>
              </a:spcBef>
              <a:buClr>
                <a:srgbClr val="35587F"/>
              </a:buClr>
              <a:buChar char="•"/>
              <a:defRPr>
                <a:solidFill>
                  <a:srgbClr val="115688"/>
                </a:solidFill>
                <a:latin typeface="Verdana" panose="020B0604030504040204" pitchFamily="34" charset="0"/>
              </a:defRPr>
            </a:lvl3pPr>
            <a:lvl4pPr marL="1600200" indent="-228600">
              <a:spcBef>
                <a:spcPct val="20000"/>
              </a:spcBef>
              <a:buClr>
                <a:srgbClr val="35587F"/>
              </a:buClr>
              <a:buChar char="–"/>
              <a:defRPr>
                <a:solidFill>
                  <a:srgbClr val="115688"/>
                </a:solidFill>
                <a:latin typeface="Verdana" panose="020B0604030504040204" pitchFamily="34" charset="0"/>
              </a:defRPr>
            </a:lvl4pPr>
            <a:lvl5pPr marL="2057400" indent="-228600">
              <a:spcBef>
                <a:spcPct val="20000"/>
              </a:spcBef>
              <a:buClr>
                <a:srgbClr val="35587F"/>
              </a:buClr>
              <a:buChar char="»"/>
              <a:defRPr>
                <a:solidFill>
                  <a:srgbClr val="115688"/>
                </a:solidFill>
                <a:latin typeface="Verdana" panose="020B0604030504040204" pitchFamily="34" charset="0"/>
              </a:defRPr>
            </a:lvl5pPr>
            <a:lvl6pPr marL="2514600" indent="-228600" eaLnBrk="0" fontAlgn="base" hangingPunct="0">
              <a:spcBef>
                <a:spcPct val="20000"/>
              </a:spcBef>
              <a:spcAft>
                <a:spcPct val="0"/>
              </a:spcAft>
              <a:buClr>
                <a:srgbClr val="35587F"/>
              </a:buClr>
              <a:buChar char="»"/>
              <a:defRPr>
                <a:solidFill>
                  <a:srgbClr val="115688"/>
                </a:solidFill>
                <a:latin typeface="Verdana" panose="020B0604030504040204" pitchFamily="34" charset="0"/>
              </a:defRPr>
            </a:lvl6pPr>
            <a:lvl7pPr marL="2971800" indent="-228600" eaLnBrk="0" fontAlgn="base" hangingPunct="0">
              <a:spcBef>
                <a:spcPct val="20000"/>
              </a:spcBef>
              <a:spcAft>
                <a:spcPct val="0"/>
              </a:spcAft>
              <a:buClr>
                <a:srgbClr val="35587F"/>
              </a:buClr>
              <a:buChar char="»"/>
              <a:defRPr>
                <a:solidFill>
                  <a:srgbClr val="115688"/>
                </a:solidFill>
                <a:latin typeface="Verdana" panose="020B0604030504040204" pitchFamily="34" charset="0"/>
              </a:defRPr>
            </a:lvl7pPr>
            <a:lvl8pPr marL="3429000" indent="-228600" eaLnBrk="0" fontAlgn="base" hangingPunct="0">
              <a:spcBef>
                <a:spcPct val="20000"/>
              </a:spcBef>
              <a:spcAft>
                <a:spcPct val="0"/>
              </a:spcAft>
              <a:buClr>
                <a:srgbClr val="35587F"/>
              </a:buClr>
              <a:buChar char="»"/>
              <a:defRPr>
                <a:solidFill>
                  <a:srgbClr val="115688"/>
                </a:solidFill>
                <a:latin typeface="Verdana" panose="020B0604030504040204" pitchFamily="34" charset="0"/>
              </a:defRPr>
            </a:lvl8pPr>
            <a:lvl9pPr marL="3886200" indent="-228600" eaLnBrk="0" fontAlgn="base" hangingPunct="0">
              <a:spcBef>
                <a:spcPct val="20000"/>
              </a:spcBef>
              <a:spcAft>
                <a:spcPct val="0"/>
              </a:spcAft>
              <a:buClr>
                <a:srgbClr val="35587F"/>
              </a:buClr>
              <a:buChar char="»"/>
              <a:defRPr>
                <a:solidFill>
                  <a:srgbClr val="115688"/>
                </a:solidFill>
                <a:latin typeface="Verdana" panose="020B0604030504040204" pitchFamily="34" charset="0"/>
              </a:defRPr>
            </a:lvl9pPr>
          </a:lstStyle>
          <a:p>
            <a:pPr>
              <a:spcAft>
                <a:spcPts val="300"/>
              </a:spcAft>
              <a:buNone/>
            </a:pPr>
            <a:r>
              <a:rPr lang="en-US" sz="1050" b="1" i="1" dirty="0">
                <a:latin typeface="Arial" charset="0"/>
                <a:ea typeface="Arial" charset="0"/>
                <a:cs typeface="Arial" charset="0"/>
              </a:rPr>
              <a:t>POLICY ISSUED AND DELIVERED</a:t>
            </a:r>
          </a:p>
        </p:txBody>
      </p:sp>
      <p:cxnSp>
        <p:nvCxnSpPr>
          <p:cNvPr id="4" name="Straight Arrow Connector 3"/>
          <p:cNvCxnSpPr/>
          <p:nvPr/>
        </p:nvCxnSpPr>
        <p:spPr bwMode="auto">
          <a:xfrm>
            <a:off x="500743" y="1270000"/>
            <a:ext cx="7917543" cy="0"/>
          </a:xfrm>
          <a:prstGeom prst="straightConnector1">
            <a:avLst/>
          </a:prstGeom>
          <a:solidFill>
            <a:schemeClr val="accent1"/>
          </a:solidFill>
          <a:ln w="25400" cap="flat" cmpd="sng" algn="ctr">
            <a:gradFill>
              <a:gsLst>
                <a:gs pos="0">
                  <a:schemeClr val="accent1">
                    <a:lumMod val="5000"/>
                    <a:lumOff val="95000"/>
                    <a:alpha val="0"/>
                  </a:schemeClr>
                </a:gs>
                <a:gs pos="57000">
                  <a:schemeClr val="tx1"/>
                </a:gs>
              </a:gsLst>
              <a:lin ang="0" scaled="0"/>
            </a:gradFill>
            <a:prstDash val="solid"/>
            <a:round/>
            <a:headEnd type="none" w="med" len="med"/>
            <a:tailEnd type="triangle"/>
          </a:ln>
          <a:effectLst/>
        </p:spPr>
      </p:cxnSp>
      <p:pic>
        <p:nvPicPr>
          <p:cNvPr id="10" name="Picture 9"/>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00743" y="3425012"/>
            <a:ext cx="485816" cy="1117960"/>
          </a:xfrm>
          <a:prstGeom prst="rect">
            <a:avLst/>
          </a:prstGeom>
        </p:spPr>
      </p:pic>
      <p:pic>
        <p:nvPicPr>
          <p:cNvPr id="11" name="Picture 10"/>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612420" y="2975631"/>
            <a:ext cx="740557" cy="898762"/>
          </a:xfrm>
          <a:prstGeom prst="rect">
            <a:avLst/>
          </a:prstGeom>
        </p:spPr>
      </p:pic>
      <p:pic>
        <p:nvPicPr>
          <p:cNvPr id="13" name="Picture 12"/>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4560093" y="2520399"/>
            <a:ext cx="807984" cy="910464"/>
          </a:xfrm>
          <a:prstGeom prst="rect">
            <a:avLst/>
          </a:prstGeom>
        </p:spPr>
      </p:pic>
      <p:pic>
        <p:nvPicPr>
          <p:cNvPr id="14" name="Picture 13"/>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6633921" y="1854525"/>
            <a:ext cx="804404" cy="1064986"/>
          </a:xfrm>
          <a:prstGeom prst="rect">
            <a:avLst/>
          </a:prstGeom>
        </p:spPr>
      </p:pic>
    </p:spTree>
    <p:extLst>
      <p:ext uri="{BB962C8B-B14F-4D97-AF65-F5344CB8AC3E}">
        <p14:creationId xmlns:p14="http://schemas.microsoft.com/office/powerpoint/2010/main" val="269695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bwMode="auto">
          <a:xfrm>
            <a:off x="2365390" y="1588172"/>
            <a:ext cx="956007" cy="120499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pic>
        <p:nvPicPr>
          <p:cNvPr id="27" name="Picture 26"/>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365390" y="1555982"/>
            <a:ext cx="956007" cy="1237186"/>
          </a:xfrm>
          <a:prstGeom prst="rect">
            <a:avLst/>
          </a:prstGeom>
        </p:spPr>
      </p:pic>
      <p:sp>
        <p:nvSpPr>
          <p:cNvPr id="2" name="Title 1"/>
          <p:cNvSpPr>
            <a:spLocks noGrp="1"/>
          </p:cNvSpPr>
          <p:nvPr>
            <p:ph type="title"/>
          </p:nvPr>
        </p:nvSpPr>
        <p:spPr/>
        <p:txBody>
          <a:bodyPr/>
          <a:lstStyle/>
          <a:p>
            <a:r>
              <a:rPr lang="en-US" dirty="0"/>
              <a:t>Marketing materials</a:t>
            </a:r>
          </a:p>
        </p:txBody>
      </p:sp>
      <p:pic>
        <p:nvPicPr>
          <p:cNvPr id="7" name="Picture 6"/>
          <p:cNvPicPr>
            <a:picLocks noChangeAspect="1"/>
          </p:cNvPicPr>
          <p:nvPr/>
        </p:nvPicPr>
        <p:blipFill>
          <a:blip r:embed="rId3"/>
          <a:stretch>
            <a:fillRect/>
          </a:stretch>
        </p:blipFill>
        <p:spPr>
          <a:xfrm>
            <a:off x="2065826" y="1391698"/>
            <a:ext cx="965394" cy="1236175"/>
          </a:xfrm>
          <a:prstGeom prst="rect">
            <a:avLst/>
          </a:prstGeom>
          <a:ln w="6350">
            <a:solidFill>
              <a:schemeClr val="bg1">
                <a:lumMod val="50000"/>
              </a:schemeClr>
            </a:solidFill>
          </a:ln>
        </p:spPr>
      </p:pic>
      <p:pic>
        <p:nvPicPr>
          <p:cNvPr id="3" name="Picture 2"/>
          <p:cNvPicPr>
            <a:picLocks noChangeAspect="1"/>
          </p:cNvPicPr>
          <p:nvPr/>
        </p:nvPicPr>
        <p:blipFill rotWithShape="1">
          <a:blip r:embed="rId4"/>
          <a:srcRect l="46306" t="13186" r="18309" b="5056"/>
          <a:stretch/>
        </p:blipFill>
        <p:spPr>
          <a:xfrm>
            <a:off x="496119" y="1385692"/>
            <a:ext cx="1101087" cy="1430390"/>
          </a:xfrm>
          <a:prstGeom prst="rect">
            <a:avLst/>
          </a:prstGeom>
          <a:ln w="6350">
            <a:solidFill>
              <a:schemeClr val="bg1">
                <a:lumMod val="50000"/>
              </a:schemeClr>
            </a:solidFill>
          </a:ln>
        </p:spPr>
      </p:pic>
      <p:pic>
        <p:nvPicPr>
          <p:cNvPr id="16" name="Picture 6"/>
          <p:cNvPicPr>
            <a:picLocks noChangeAspect="1"/>
          </p:cNvPicPr>
          <p:nvPr/>
        </p:nvPicPr>
        <p:blipFill>
          <a:blip r:embed="rId5" cstate="email">
            <a:extLst>
              <a:ext uri="{28A0092B-C50C-407E-A947-70E740481C1C}">
                <a14:useLocalDpi xmlns:a14="http://schemas.microsoft.com/office/drawing/2010/main" val="0"/>
              </a:ext>
            </a:extLst>
          </a:blip>
          <a:srcRect l="43217" t="441" r="32365" b="63766"/>
          <a:stretch>
            <a:fillRect/>
          </a:stretch>
        </p:blipFill>
        <p:spPr bwMode="auto">
          <a:xfrm>
            <a:off x="7165384" y="1918986"/>
            <a:ext cx="1269349" cy="874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8"/>
          <p:cNvSpPr txBox="1">
            <a:spLocks noChangeArrowheads="1"/>
          </p:cNvSpPr>
          <p:nvPr/>
        </p:nvSpPr>
        <p:spPr bwMode="auto">
          <a:xfrm>
            <a:off x="3681305" y="2967368"/>
            <a:ext cx="1507554" cy="823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35587F"/>
              </a:buClr>
              <a:buChar char="•"/>
              <a:defRPr>
                <a:solidFill>
                  <a:srgbClr val="115688"/>
                </a:solidFill>
                <a:latin typeface="Verdana" panose="020B0604030504040204" pitchFamily="34" charset="0"/>
              </a:defRPr>
            </a:lvl1pPr>
            <a:lvl2pPr marL="742950" indent="-285750">
              <a:spcBef>
                <a:spcPct val="20000"/>
              </a:spcBef>
              <a:buClr>
                <a:srgbClr val="35587F"/>
              </a:buClr>
              <a:buChar char="–"/>
              <a:defRPr>
                <a:solidFill>
                  <a:srgbClr val="115688"/>
                </a:solidFill>
                <a:latin typeface="Verdana" panose="020B0604030504040204" pitchFamily="34" charset="0"/>
              </a:defRPr>
            </a:lvl2pPr>
            <a:lvl3pPr marL="1143000" indent="-228600">
              <a:spcBef>
                <a:spcPct val="20000"/>
              </a:spcBef>
              <a:buClr>
                <a:srgbClr val="35587F"/>
              </a:buClr>
              <a:buChar char="•"/>
              <a:defRPr>
                <a:solidFill>
                  <a:srgbClr val="115688"/>
                </a:solidFill>
                <a:latin typeface="Verdana" panose="020B0604030504040204" pitchFamily="34" charset="0"/>
              </a:defRPr>
            </a:lvl3pPr>
            <a:lvl4pPr marL="1600200" indent="-228600">
              <a:spcBef>
                <a:spcPct val="20000"/>
              </a:spcBef>
              <a:buClr>
                <a:srgbClr val="35587F"/>
              </a:buClr>
              <a:buChar char="–"/>
              <a:defRPr>
                <a:solidFill>
                  <a:srgbClr val="115688"/>
                </a:solidFill>
                <a:latin typeface="Verdana" panose="020B0604030504040204" pitchFamily="34" charset="0"/>
              </a:defRPr>
            </a:lvl4pPr>
            <a:lvl5pPr marL="2057400" indent="-228600">
              <a:spcBef>
                <a:spcPct val="20000"/>
              </a:spcBef>
              <a:buClr>
                <a:srgbClr val="35587F"/>
              </a:buClr>
              <a:buChar char="»"/>
              <a:defRPr>
                <a:solidFill>
                  <a:srgbClr val="115688"/>
                </a:solidFill>
                <a:latin typeface="Verdana" panose="020B0604030504040204" pitchFamily="34" charset="0"/>
              </a:defRPr>
            </a:lvl5pPr>
            <a:lvl6pPr marL="2514600" indent="-228600" eaLnBrk="0" fontAlgn="base" hangingPunct="0">
              <a:spcBef>
                <a:spcPct val="20000"/>
              </a:spcBef>
              <a:spcAft>
                <a:spcPct val="0"/>
              </a:spcAft>
              <a:buClr>
                <a:srgbClr val="35587F"/>
              </a:buClr>
              <a:buChar char="»"/>
              <a:defRPr>
                <a:solidFill>
                  <a:srgbClr val="115688"/>
                </a:solidFill>
                <a:latin typeface="Verdana" panose="020B0604030504040204" pitchFamily="34" charset="0"/>
              </a:defRPr>
            </a:lvl6pPr>
            <a:lvl7pPr marL="2971800" indent="-228600" eaLnBrk="0" fontAlgn="base" hangingPunct="0">
              <a:spcBef>
                <a:spcPct val="20000"/>
              </a:spcBef>
              <a:spcAft>
                <a:spcPct val="0"/>
              </a:spcAft>
              <a:buClr>
                <a:srgbClr val="35587F"/>
              </a:buClr>
              <a:buChar char="»"/>
              <a:defRPr>
                <a:solidFill>
                  <a:srgbClr val="115688"/>
                </a:solidFill>
                <a:latin typeface="Verdana" panose="020B0604030504040204" pitchFamily="34" charset="0"/>
              </a:defRPr>
            </a:lvl7pPr>
            <a:lvl8pPr marL="3429000" indent="-228600" eaLnBrk="0" fontAlgn="base" hangingPunct="0">
              <a:spcBef>
                <a:spcPct val="20000"/>
              </a:spcBef>
              <a:spcAft>
                <a:spcPct val="0"/>
              </a:spcAft>
              <a:buClr>
                <a:srgbClr val="35587F"/>
              </a:buClr>
              <a:buChar char="»"/>
              <a:defRPr>
                <a:solidFill>
                  <a:srgbClr val="115688"/>
                </a:solidFill>
                <a:latin typeface="Verdana" panose="020B0604030504040204" pitchFamily="34" charset="0"/>
              </a:defRPr>
            </a:lvl8pPr>
            <a:lvl9pPr marL="3886200" indent="-228600" eaLnBrk="0" fontAlgn="base" hangingPunct="0">
              <a:spcBef>
                <a:spcPct val="20000"/>
              </a:spcBef>
              <a:spcAft>
                <a:spcPct val="0"/>
              </a:spcAft>
              <a:buClr>
                <a:srgbClr val="35587F"/>
              </a:buClr>
              <a:buChar char="»"/>
              <a:defRPr>
                <a:solidFill>
                  <a:srgbClr val="115688"/>
                </a:solidFill>
                <a:latin typeface="Verdana" panose="020B0604030504040204" pitchFamily="34" charset="0"/>
              </a:defRPr>
            </a:lvl9pPr>
          </a:lstStyle>
          <a:p>
            <a:pPr>
              <a:spcBef>
                <a:spcPct val="0"/>
              </a:spcBef>
              <a:spcAft>
                <a:spcPts val="300"/>
              </a:spcAft>
              <a:buClrTx/>
              <a:buNone/>
            </a:pPr>
            <a:r>
              <a:rPr lang="en-US" altLang="en-US" sz="900" b="1" i="1" dirty="0">
                <a:solidFill>
                  <a:schemeClr val="tx1"/>
                </a:solidFill>
                <a:latin typeface="Arial" charset="0"/>
                <a:ea typeface="Arial" charset="0"/>
                <a:cs typeface="Arial" charset="0"/>
              </a:rPr>
              <a:t>EXPRESSTRACK FLYER (LIFE-6838)</a:t>
            </a:r>
          </a:p>
          <a:p>
            <a:pPr>
              <a:spcBef>
                <a:spcPct val="0"/>
              </a:spcBef>
              <a:spcAft>
                <a:spcPts val="300"/>
              </a:spcAft>
              <a:buClrTx/>
              <a:buFontTx/>
              <a:buNone/>
            </a:pPr>
            <a:r>
              <a:rPr lang="en-US" altLang="en-US" sz="900" dirty="0">
                <a:solidFill>
                  <a:schemeClr val="tx1"/>
                </a:solidFill>
                <a:latin typeface="Arial" charset="0"/>
                <a:ea typeface="Arial" charset="0"/>
                <a:cs typeface="Arial" charset="0"/>
              </a:rPr>
              <a:t>Refer to this flyer for information specific to </a:t>
            </a:r>
            <a:r>
              <a:rPr lang="en-US" altLang="en-US" sz="900" dirty="0" err="1">
                <a:solidFill>
                  <a:schemeClr val="tx1"/>
                </a:solidFill>
                <a:latin typeface="Arial" charset="0"/>
                <a:ea typeface="Arial" charset="0"/>
                <a:cs typeface="Arial" charset="0"/>
              </a:rPr>
              <a:t>ExpressTrack</a:t>
            </a:r>
            <a:endParaRPr lang="en-US" altLang="en-US" sz="900" dirty="0">
              <a:solidFill>
                <a:schemeClr val="tx1"/>
              </a:solidFill>
              <a:latin typeface="Arial" charset="0"/>
              <a:ea typeface="Arial" charset="0"/>
              <a:cs typeface="Arial" charset="0"/>
            </a:endParaRPr>
          </a:p>
        </p:txBody>
      </p:sp>
      <p:sp>
        <p:nvSpPr>
          <p:cNvPr id="13" name="TextBox 8"/>
          <p:cNvSpPr txBox="1">
            <a:spLocks noChangeArrowheads="1"/>
          </p:cNvSpPr>
          <p:nvPr/>
        </p:nvSpPr>
        <p:spPr bwMode="auto">
          <a:xfrm>
            <a:off x="1921476" y="2967368"/>
            <a:ext cx="1488029" cy="1554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35587F"/>
              </a:buClr>
              <a:buChar char="•"/>
              <a:defRPr>
                <a:solidFill>
                  <a:srgbClr val="115688"/>
                </a:solidFill>
                <a:latin typeface="Verdana" panose="020B0604030504040204" pitchFamily="34" charset="0"/>
              </a:defRPr>
            </a:lvl1pPr>
            <a:lvl2pPr marL="742950" indent="-285750">
              <a:spcBef>
                <a:spcPct val="20000"/>
              </a:spcBef>
              <a:buClr>
                <a:srgbClr val="35587F"/>
              </a:buClr>
              <a:buChar char="–"/>
              <a:defRPr>
                <a:solidFill>
                  <a:srgbClr val="115688"/>
                </a:solidFill>
                <a:latin typeface="Verdana" panose="020B0604030504040204" pitchFamily="34" charset="0"/>
              </a:defRPr>
            </a:lvl2pPr>
            <a:lvl3pPr marL="1143000" indent="-228600">
              <a:spcBef>
                <a:spcPct val="20000"/>
              </a:spcBef>
              <a:buClr>
                <a:srgbClr val="35587F"/>
              </a:buClr>
              <a:buChar char="•"/>
              <a:defRPr>
                <a:solidFill>
                  <a:srgbClr val="115688"/>
                </a:solidFill>
                <a:latin typeface="Verdana" panose="020B0604030504040204" pitchFamily="34" charset="0"/>
              </a:defRPr>
            </a:lvl3pPr>
            <a:lvl4pPr marL="1600200" indent="-228600">
              <a:spcBef>
                <a:spcPct val="20000"/>
              </a:spcBef>
              <a:buClr>
                <a:srgbClr val="35587F"/>
              </a:buClr>
              <a:buChar char="–"/>
              <a:defRPr>
                <a:solidFill>
                  <a:srgbClr val="115688"/>
                </a:solidFill>
                <a:latin typeface="Verdana" panose="020B0604030504040204" pitchFamily="34" charset="0"/>
              </a:defRPr>
            </a:lvl4pPr>
            <a:lvl5pPr marL="2057400" indent="-228600">
              <a:spcBef>
                <a:spcPct val="20000"/>
              </a:spcBef>
              <a:buClr>
                <a:srgbClr val="35587F"/>
              </a:buClr>
              <a:buChar char="»"/>
              <a:defRPr>
                <a:solidFill>
                  <a:srgbClr val="115688"/>
                </a:solidFill>
                <a:latin typeface="Verdana" panose="020B0604030504040204" pitchFamily="34" charset="0"/>
              </a:defRPr>
            </a:lvl5pPr>
            <a:lvl6pPr marL="2514600" indent="-228600" eaLnBrk="0" fontAlgn="base" hangingPunct="0">
              <a:spcBef>
                <a:spcPct val="20000"/>
              </a:spcBef>
              <a:spcAft>
                <a:spcPct val="0"/>
              </a:spcAft>
              <a:buClr>
                <a:srgbClr val="35587F"/>
              </a:buClr>
              <a:buChar char="»"/>
              <a:defRPr>
                <a:solidFill>
                  <a:srgbClr val="115688"/>
                </a:solidFill>
                <a:latin typeface="Verdana" panose="020B0604030504040204" pitchFamily="34" charset="0"/>
              </a:defRPr>
            </a:lvl6pPr>
            <a:lvl7pPr marL="2971800" indent="-228600" eaLnBrk="0" fontAlgn="base" hangingPunct="0">
              <a:spcBef>
                <a:spcPct val="20000"/>
              </a:spcBef>
              <a:spcAft>
                <a:spcPct val="0"/>
              </a:spcAft>
              <a:buClr>
                <a:srgbClr val="35587F"/>
              </a:buClr>
              <a:buChar char="»"/>
              <a:defRPr>
                <a:solidFill>
                  <a:srgbClr val="115688"/>
                </a:solidFill>
                <a:latin typeface="Verdana" panose="020B0604030504040204" pitchFamily="34" charset="0"/>
              </a:defRPr>
            </a:lvl7pPr>
            <a:lvl8pPr marL="3429000" indent="-228600" eaLnBrk="0" fontAlgn="base" hangingPunct="0">
              <a:spcBef>
                <a:spcPct val="20000"/>
              </a:spcBef>
              <a:spcAft>
                <a:spcPct val="0"/>
              </a:spcAft>
              <a:buClr>
                <a:srgbClr val="35587F"/>
              </a:buClr>
              <a:buChar char="»"/>
              <a:defRPr>
                <a:solidFill>
                  <a:srgbClr val="115688"/>
                </a:solidFill>
                <a:latin typeface="Verdana" panose="020B0604030504040204" pitchFamily="34" charset="0"/>
              </a:defRPr>
            </a:lvl8pPr>
            <a:lvl9pPr marL="3886200" indent="-228600" eaLnBrk="0" fontAlgn="base" hangingPunct="0">
              <a:spcBef>
                <a:spcPct val="20000"/>
              </a:spcBef>
              <a:spcAft>
                <a:spcPct val="0"/>
              </a:spcAft>
              <a:buClr>
                <a:srgbClr val="35587F"/>
              </a:buClr>
              <a:buChar char="»"/>
              <a:defRPr>
                <a:solidFill>
                  <a:srgbClr val="115688"/>
                </a:solidFill>
                <a:latin typeface="Verdana" panose="020B0604030504040204" pitchFamily="34" charset="0"/>
              </a:defRPr>
            </a:lvl9pPr>
          </a:lstStyle>
          <a:p>
            <a:pPr>
              <a:spcBef>
                <a:spcPct val="0"/>
              </a:spcBef>
              <a:spcAft>
                <a:spcPts val="300"/>
              </a:spcAft>
              <a:buClrTx/>
              <a:buNone/>
            </a:pPr>
            <a:r>
              <a:rPr lang="en-US" altLang="en-US" sz="900" b="1" i="1" dirty="0">
                <a:solidFill>
                  <a:schemeClr val="tx1"/>
                </a:solidFill>
                <a:latin typeface="Arial" charset="0"/>
                <a:ea typeface="Arial" charset="0"/>
                <a:cs typeface="Arial" charset="0"/>
              </a:rPr>
              <a:t>COMPREHENSIVE REFERENCE GUIDE </a:t>
            </a:r>
            <a:br>
              <a:rPr lang="en-US" altLang="en-US" sz="900" b="1" i="1" dirty="0">
                <a:solidFill>
                  <a:schemeClr val="tx1"/>
                </a:solidFill>
                <a:latin typeface="Arial" charset="0"/>
                <a:ea typeface="Arial" charset="0"/>
                <a:cs typeface="Arial" charset="0"/>
              </a:rPr>
            </a:br>
            <a:r>
              <a:rPr lang="en-US" altLang="en-US" sz="900" b="1" i="1" dirty="0">
                <a:solidFill>
                  <a:schemeClr val="tx1"/>
                </a:solidFill>
                <a:latin typeface="Arial" charset="0"/>
                <a:ea typeface="Arial" charset="0"/>
                <a:cs typeface="Arial" charset="0"/>
              </a:rPr>
              <a:t>(LIFE-6819)</a:t>
            </a:r>
          </a:p>
          <a:p>
            <a:pPr>
              <a:spcBef>
                <a:spcPct val="0"/>
              </a:spcBef>
              <a:spcAft>
                <a:spcPts val="300"/>
              </a:spcAft>
              <a:buClrTx/>
              <a:buFontTx/>
              <a:buNone/>
            </a:pPr>
            <a:r>
              <a:rPr lang="en-US" altLang="en-US" sz="900" dirty="0">
                <a:solidFill>
                  <a:schemeClr val="tx1"/>
                </a:solidFill>
                <a:latin typeface="Arial" charset="0"/>
                <a:ea typeface="Arial" charset="0"/>
                <a:cs typeface="Arial" charset="0"/>
              </a:rPr>
              <a:t>Find answers to frequently asked questions, as well as a detailed overview of how the Ticket and </a:t>
            </a:r>
            <a:r>
              <a:rPr lang="en-US" altLang="en-US" sz="900" dirty="0" err="1">
                <a:solidFill>
                  <a:schemeClr val="tx1"/>
                </a:solidFill>
                <a:latin typeface="Arial" charset="0"/>
                <a:ea typeface="Arial" charset="0"/>
                <a:cs typeface="Arial" charset="0"/>
              </a:rPr>
              <a:t>ExpressTrack</a:t>
            </a:r>
            <a:r>
              <a:rPr lang="en-US" altLang="en-US" sz="900" dirty="0">
                <a:solidFill>
                  <a:schemeClr val="tx1"/>
                </a:solidFill>
                <a:latin typeface="Arial" charset="0"/>
                <a:ea typeface="Arial" charset="0"/>
                <a:cs typeface="Arial" charset="0"/>
              </a:rPr>
              <a:t> processes work</a:t>
            </a:r>
          </a:p>
        </p:txBody>
      </p:sp>
      <p:sp>
        <p:nvSpPr>
          <p:cNvPr id="14" name="TextBox 8"/>
          <p:cNvSpPr txBox="1">
            <a:spLocks noChangeArrowheads="1"/>
          </p:cNvSpPr>
          <p:nvPr/>
        </p:nvSpPr>
        <p:spPr bwMode="auto">
          <a:xfrm>
            <a:off x="418041" y="2967368"/>
            <a:ext cx="1332382" cy="823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35587F"/>
              </a:buClr>
              <a:buChar char="•"/>
              <a:defRPr>
                <a:solidFill>
                  <a:srgbClr val="115688"/>
                </a:solidFill>
                <a:latin typeface="Verdana" panose="020B0604030504040204" pitchFamily="34" charset="0"/>
              </a:defRPr>
            </a:lvl1pPr>
            <a:lvl2pPr marL="742950" indent="-285750">
              <a:spcBef>
                <a:spcPct val="20000"/>
              </a:spcBef>
              <a:buClr>
                <a:srgbClr val="35587F"/>
              </a:buClr>
              <a:buChar char="–"/>
              <a:defRPr>
                <a:solidFill>
                  <a:srgbClr val="115688"/>
                </a:solidFill>
                <a:latin typeface="Verdana" panose="020B0604030504040204" pitchFamily="34" charset="0"/>
              </a:defRPr>
            </a:lvl2pPr>
            <a:lvl3pPr marL="1143000" indent="-228600">
              <a:spcBef>
                <a:spcPct val="20000"/>
              </a:spcBef>
              <a:buClr>
                <a:srgbClr val="35587F"/>
              </a:buClr>
              <a:buChar char="•"/>
              <a:defRPr>
                <a:solidFill>
                  <a:srgbClr val="115688"/>
                </a:solidFill>
                <a:latin typeface="Verdana" panose="020B0604030504040204" pitchFamily="34" charset="0"/>
              </a:defRPr>
            </a:lvl3pPr>
            <a:lvl4pPr marL="1600200" indent="-228600">
              <a:spcBef>
                <a:spcPct val="20000"/>
              </a:spcBef>
              <a:buClr>
                <a:srgbClr val="35587F"/>
              </a:buClr>
              <a:buChar char="–"/>
              <a:defRPr>
                <a:solidFill>
                  <a:srgbClr val="115688"/>
                </a:solidFill>
                <a:latin typeface="Verdana" panose="020B0604030504040204" pitchFamily="34" charset="0"/>
              </a:defRPr>
            </a:lvl4pPr>
            <a:lvl5pPr marL="2057400" indent="-228600">
              <a:spcBef>
                <a:spcPct val="20000"/>
              </a:spcBef>
              <a:buClr>
                <a:srgbClr val="35587F"/>
              </a:buClr>
              <a:buChar char="»"/>
              <a:defRPr>
                <a:solidFill>
                  <a:srgbClr val="115688"/>
                </a:solidFill>
                <a:latin typeface="Verdana" panose="020B0604030504040204" pitchFamily="34" charset="0"/>
              </a:defRPr>
            </a:lvl5pPr>
            <a:lvl6pPr marL="2514600" indent="-228600" eaLnBrk="0" fontAlgn="base" hangingPunct="0">
              <a:spcBef>
                <a:spcPct val="20000"/>
              </a:spcBef>
              <a:spcAft>
                <a:spcPct val="0"/>
              </a:spcAft>
              <a:buClr>
                <a:srgbClr val="35587F"/>
              </a:buClr>
              <a:buChar char="»"/>
              <a:defRPr>
                <a:solidFill>
                  <a:srgbClr val="115688"/>
                </a:solidFill>
                <a:latin typeface="Verdana" panose="020B0604030504040204" pitchFamily="34" charset="0"/>
              </a:defRPr>
            </a:lvl6pPr>
            <a:lvl7pPr marL="2971800" indent="-228600" eaLnBrk="0" fontAlgn="base" hangingPunct="0">
              <a:spcBef>
                <a:spcPct val="20000"/>
              </a:spcBef>
              <a:spcAft>
                <a:spcPct val="0"/>
              </a:spcAft>
              <a:buClr>
                <a:srgbClr val="35587F"/>
              </a:buClr>
              <a:buChar char="»"/>
              <a:defRPr>
                <a:solidFill>
                  <a:srgbClr val="115688"/>
                </a:solidFill>
                <a:latin typeface="Verdana" panose="020B0604030504040204" pitchFamily="34" charset="0"/>
              </a:defRPr>
            </a:lvl7pPr>
            <a:lvl8pPr marL="3429000" indent="-228600" eaLnBrk="0" fontAlgn="base" hangingPunct="0">
              <a:spcBef>
                <a:spcPct val="20000"/>
              </a:spcBef>
              <a:spcAft>
                <a:spcPct val="0"/>
              </a:spcAft>
              <a:buClr>
                <a:srgbClr val="35587F"/>
              </a:buClr>
              <a:buChar char="»"/>
              <a:defRPr>
                <a:solidFill>
                  <a:srgbClr val="115688"/>
                </a:solidFill>
                <a:latin typeface="Verdana" panose="020B0604030504040204" pitchFamily="34" charset="0"/>
              </a:defRPr>
            </a:lvl8pPr>
            <a:lvl9pPr marL="3886200" indent="-228600" eaLnBrk="0" fontAlgn="base" hangingPunct="0">
              <a:spcBef>
                <a:spcPct val="20000"/>
              </a:spcBef>
              <a:spcAft>
                <a:spcPct val="0"/>
              </a:spcAft>
              <a:buClr>
                <a:srgbClr val="35587F"/>
              </a:buClr>
              <a:buChar char="»"/>
              <a:defRPr>
                <a:solidFill>
                  <a:srgbClr val="115688"/>
                </a:solidFill>
                <a:latin typeface="Verdana" panose="020B0604030504040204" pitchFamily="34" charset="0"/>
              </a:defRPr>
            </a:lvl9pPr>
          </a:lstStyle>
          <a:p>
            <a:pPr>
              <a:spcBef>
                <a:spcPct val="0"/>
              </a:spcBef>
              <a:spcAft>
                <a:spcPts val="300"/>
              </a:spcAft>
              <a:buClrTx/>
              <a:buNone/>
            </a:pPr>
            <a:r>
              <a:rPr lang="en-US" altLang="en-US" sz="900" b="1" i="1" dirty="0">
                <a:solidFill>
                  <a:schemeClr val="tx1"/>
                </a:solidFill>
                <a:latin typeface="Arial" charset="0"/>
                <a:ea typeface="Arial" charset="0"/>
                <a:cs typeface="Arial" charset="0"/>
              </a:rPr>
              <a:t>ANNOUNCEMENT </a:t>
            </a:r>
            <a:br>
              <a:rPr lang="en-US" altLang="en-US" sz="900" b="1" i="1" dirty="0">
                <a:solidFill>
                  <a:schemeClr val="tx1"/>
                </a:solidFill>
                <a:latin typeface="Arial" charset="0"/>
                <a:ea typeface="Arial" charset="0"/>
                <a:cs typeface="Arial" charset="0"/>
              </a:rPr>
            </a:br>
            <a:r>
              <a:rPr lang="en-US" altLang="en-US" sz="900" b="1" i="1" dirty="0">
                <a:solidFill>
                  <a:schemeClr val="tx1"/>
                </a:solidFill>
                <a:latin typeface="Arial" charset="0"/>
                <a:ea typeface="Arial" charset="0"/>
                <a:cs typeface="Arial" charset="0"/>
              </a:rPr>
              <a:t>FLYER (LIFE-6822)</a:t>
            </a:r>
          </a:p>
          <a:p>
            <a:pPr>
              <a:spcBef>
                <a:spcPct val="0"/>
              </a:spcBef>
              <a:spcAft>
                <a:spcPts val="300"/>
              </a:spcAft>
              <a:buClrTx/>
              <a:buFontTx/>
              <a:buNone/>
            </a:pPr>
            <a:r>
              <a:rPr lang="en-US" altLang="en-US" sz="900" dirty="0">
                <a:solidFill>
                  <a:schemeClr val="tx1"/>
                </a:solidFill>
                <a:latin typeface="Arial" charset="0"/>
                <a:ea typeface="Arial" charset="0"/>
                <a:cs typeface="Arial" charset="0"/>
              </a:rPr>
              <a:t>Use this flyer to share the news with your producers</a:t>
            </a:r>
          </a:p>
        </p:txBody>
      </p:sp>
      <p:sp>
        <p:nvSpPr>
          <p:cNvPr id="18" name="TextBox 5"/>
          <p:cNvSpPr txBox="1">
            <a:spLocks noChangeArrowheads="1"/>
          </p:cNvSpPr>
          <p:nvPr/>
        </p:nvSpPr>
        <p:spPr bwMode="auto">
          <a:xfrm>
            <a:off x="5232059" y="2967368"/>
            <a:ext cx="1670121" cy="1138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35587F"/>
              </a:buClr>
              <a:buChar char="•"/>
              <a:defRPr>
                <a:solidFill>
                  <a:srgbClr val="115688"/>
                </a:solidFill>
                <a:latin typeface="Verdana" panose="020B0604030504040204" pitchFamily="34" charset="0"/>
              </a:defRPr>
            </a:lvl1pPr>
            <a:lvl2pPr marL="742950" indent="-285750">
              <a:spcBef>
                <a:spcPct val="20000"/>
              </a:spcBef>
              <a:buClr>
                <a:srgbClr val="35587F"/>
              </a:buClr>
              <a:buChar char="–"/>
              <a:defRPr>
                <a:solidFill>
                  <a:srgbClr val="115688"/>
                </a:solidFill>
                <a:latin typeface="Verdana" panose="020B0604030504040204" pitchFamily="34" charset="0"/>
              </a:defRPr>
            </a:lvl2pPr>
            <a:lvl3pPr marL="1143000" indent="-228600">
              <a:spcBef>
                <a:spcPct val="20000"/>
              </a:spcBef>
              <a:buClr>
                <a:srgbClr val="35587F"/>
              </a:buClr>
              <a:buChar char="•"/>
              <a:defRPr>
                <a:solidFill>
                  <a:srgbClr val="115688"/>
                </a:solidFill>
                <a:latin typeface="Verdana" panose="020B0604030504040204" pitchFamily="34" charset="0"/>
              </a:defRPr>
            </a:lvl3pPr>
            <a:lvl4pPr marL="1600200" indent="-228600">
              <a:spcBef>
                <a:spcPct val="20000"/>
              </a:spcBef>
              <a:buClr>
                <a:srgbClr val="35587F"/>
              </a:buClr>
              <a:buChar char="–"/>
              <a:defRPr>
                <a:solidFill>
                  <a:srgbClr val="115688"/>
                </a:solidFill>
                <a:latin typeface="Verdana" panose="020B0604030504040204" pitchFamily="34" charset="0"/>
              </a:defRPr>
            </a:lvl4pPr>
            <a:lvl5pPr marL="2057400" indent="-228600">
              <a:spcBef>
                <a:spcPct val="20000"/>
              </a:spcBef>
              <a:buClr>
                <a:srgbClr val="35587F"/>
              </a:buClr>
              <a:buChar char="»"/>
              <a:defRPr>
                <a:solidFill>
                  <a:srgbClr val="115688"/>
                </a:solidFill>
                <a:latin typeface="Verdana" panose="020B0604030504040204" pitchFamily="34" charset="0"/>
              </a:defRPr>
            </a:lvl5pPr>
            <a:lvl6pPr marL="2514600" indent="-228600" eaLnBrk="0" fontAlgn="base" hangingPunct="0">
              <a:spcBef>
                <a:spcPct val="20000"/>
              </a:spcBef>
              <a:spcAft>
                <a:spcPct val="0"/>
              </a:spcAft>
              <a:buClr>
                <a:srgbClr val="35587F"/>
              </a:buClr>
              <a:buChar char="»"/>
              <a:defRPr>
                <a:solidFill>
                  <a:srgbClr val="115688"/>
                </a:solidFill>
                <a:latin typeface="Verdana" panose="020B0604030504040204" pitchFamily="34" charset="0"/>
              </a:defRPr>
            </a:lvl6pPr>
            <a:lvl7pPr marL="2971800" indent="-228600" eaLnBrk="0" fontAlgn="base" hangingPunct="0">
              <a:spcBef>
                <a:spcPct val="20000"/>
              </a:spcBef>
              <a:spcAft>
                <a:spcPct val="0"/>
              </a:spcAft>
              <a:buClr>
                <a:srgbClr val="35587F"/>
              </a:buClr>
              <a:buChar char="»"/>
              <a:defRPr>
                <a:solidFill>
                  <a:srgbClr val="115688"/>
                </a:solidFill>
                <a:latin typeface="Verdana" panose="020B0604030504040204" pitchFamily="34" charset="0"/>
              </a:defRPr>
            </a:lvl7pPr>
            <a:lvl8pPr marL="3429000" indent="-228600" eaLnBrk="0" fontAlgn="base" hangingPunct="0">
              <a:spcBef>
                <a:spcPct val="20000"/>
              </a:spcBef>
              <a:spcAft>
                <a:spcPct val="0"/>
              </a:spcAft>
              <a:buClr>
                <a:srgbClr val="35587F"/>
              </a:buClr>
              <a:buChar char="»"/>
              <a:defRPr>
                <a:solidFill>
                  <a:srgbClr val="115688"/>
                </a:solidFill>
                <a:latin typeface="Verdana" panose="020B0604030504040204" pitchFamily="34" charset="0"/>
              </a:defRPr>
            </a:lvl8pPr>
            <a:lvl9pPr marL="3886200" indent="-228600" eaLnBrk="0" fontAlgn="base" hangingPunct="0">
              <a:spcBef>
                <a:spcPct val="20000"/>
              </a:spcBef>
              <a:spcAft>
                <a:spcPct val="0"/>
              </a:spcAft>
              <a:buClr>
                <a:srgbClr val="35587F"/>
              </a:buClr>
              <a:buChar char="»"/>
              <a:defRPr>
                <a:solidFill>
                  <a:srgbClr val="115688"/>
                </a:solidFill>
                <a:latin typeface="Verdana" panose="020B0604030504040204" pitchFamily="34" charset="0"/>
              </a:defRPr>
            </a:lvl9pPr>
          </a:lstStyle>
          <a:p>
            <a:pPr>
              <a:spcBef>
                <a:spcPct val="0"/>
              </a:spcBef>
              <a:spcAft>
                <a:spcPts val="300"/>
              </a:spcAft>
              <a:buClrTx/>
              <a:buNone/>
            </a:pPr>
            <a:r>
              <a:rPr lang="en-US" altLang="en-US" sz="900" b="1" i="1" dirty="0">
                <a:solidFill>
                  <a:schemeClr val="tx1"/>
                </a:solidFill>
                <a:latin typeface="Arial" charset="0"/>
                <a:ea typeface="Arial" charset="0"/>
                <a:cs typeface="Arial" charset="0"/>
              </a:rPr>
              <a:t>PREPARING FOR TELEPHONE INTERVIEW FLYER (LIFE-6828)</a:t>
            </a:r>
            <a:endParaRPr lang="en-US" altLang="en-US" sz="900" i="1" dirty="0">
              <a:solidFill>
                <a:schemeClr val="tx1"/>
              </a:solidFill>
              <a:latin typeface="Arial" charset="0"/>
              <a:ea typeface="Arial" charset="0"/>
              <a:cs typeface="Arial" charset="0"/>
            </a:endParaRPr>
          </a:p>
          <a:p>
            <a:pPr>
              <a:spcBef>
                <a:spcPct val="0"/>
              </a:spcBef>
              <a:spcAft>
                <a:spcPts val="300"/>
              </a:spcAft>
              <a:buClrTx/>
              <a:buFontTx/>
              <a:buNone/>
            </a:pPr>
            <a:r>
              <a:rPr lang="en-US" altLang="en-US" sz="900" dirty="0">
                <a:solidFill>
                  <a:schemeClr val="tx1"/>
                </a:solidFill>
                <a:latin typeface="Arial" charset="0"/>
                <a:ea typeface="Arial" charset="0"/>
                <a:cs typeface="Arial" charset="0"/>
              </a:rPr>
              <a:t>Consumer flyer to help them what to expecting during, and following, the telephone interview</a:t>
            </a:r>
          </a:p>
        </p:txBody>
      </p:sp>
      <p:sp>
        <p:nvSpPr>
          <p:cNvPr id="19" name="TextBox 7"/>
          <p:cNvSpPr txBox="1">
            <a:spLocks noChangeArrowheads="1"/>
          </p:cNvSpPr>
          <p:nvPr/>
        </p:nvSpPr>
        <p:spPr bwMode="auto">
          <a:xfrm>
            <a:off x="7123612" y="2967368"/>
            <a:ext cx="1704703" cy="1277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35587F"/>
              </a:buClr>
              <a:buChar char="•"/>
              <a:defRPr>
                <a:solidFill>
                  <a:srgbClr val="115688"/>
                </a:solidFill>
                <a:latin typeface="Verdana" panose="020B0604030504040204" pitchFamily="34" charset="0"/>
              </a:defRPr>
            </a:lvl1pPr>
            <a:lvl2pPr marL="742950" indent="-285750">
              <a:spcBef>
                <a:spcPct val="20000"/>
              </a:spcBef>
              <a:buClr>
                <a:srgbClr val="35587F"/>
              </a:buClr>
              <a:buChar char="–"/>
              <a:defRPr>
                <a:solidFill>
                  <a:srgbClr val="115688"/>
                </a:solidFill>
                <a:latin typeface="Verdana" panose="020B0604030504040204" pitchFamily="34" charset="0"/>
              </a:defRPr>
            </a:lvl2pPr>
            <a:lvl3pPr marL="1143000" indent="-228600">
              <a:spcBef>
                <a:spcPct val="20000"/>
              </a:spcBef>
              <a:buClr>
                <a:srgbClr val="35587F"/>
              </a:buClr>
              <a:buChar char="•"/>
              <a:defRPr>
                <a:solidFill>
                  <a:srgbClr val="115688"/>
                </a:solidFill>
                <a:latin typeface="Verdana" panose="020B0604030504040204" pitchFamily="34" charset="0"/>
              </a:defRPr>
            </a:lvl3pPr>
            <a:lvl4pPr marL="1600200" indent="-228600">
              <a:spcBef>
                <a:spcPct val="20000"/>
              </a:spcBef>
              <a:buClr>
                <a:srgbClr val="35587F"/>
              </a:buClr>
              <a:buChar char="–"/>
              <a:defRPr>
                <a:solidFill>
                  <a:srgbClr val="115688"/>
                </a:solidFill>
                <a:latin typeface="Verdana" panose="020B0604030504040204" pitchFamily="34" charset="0"/>
              </a:defRPr>
            </a:lvl4pPr>
            <a:lvl5pPr marL="2057400" indent="-228600">
              <a:spcBef>
                <a:spcPct val="20000"/>
              </a:spcBef>
              <a:buClr>
                <a:srgbClr val="35587F"/>
              </a:buClr>
              <a:buChar char="»"/>
              <a:defRPr>
                <a:solidFill>
                  <a:srgbClr val="115688"/>
                </a:solidFill>
                <a:latin typeface="Verdana" panose="020B0604030504040204" pitchFamily="34" charset="0"/>
              </a:defRPr>
            </a:lvl5pPr>
            <a:lvl6pPr marL="2514600" indent="-228600" eaLnBrk="0" fontAlgn="base" hangingPunct="0">
              <a:spcBef>
                <a:spcPct val="20000"/>
              </a:spcBef>
              <a:spcAft>
                <a:spcPct val="0"/>
              </a:spcAft>
              <a:buClr>
                <a:srgbClr val="35587F"/>
              </a:buClr>
              <a:buChar char="»"/>
              <a:defRPr>
                <a:solidFill>
                  <a:srgbClr val="115688"/>
                </a:solidFill>
                <a:latin typeface="Verdana" panose="020B0604030504040204" pitchFamily="34" charset="0"/>
              </a:defRPr>
            </a:lvl6pPr>
            <a:lvl7pPr marL="2971800" indent="-228600" eaLnBrk="0" fontAlgn="base" hangingPunct="0">
              <a:spcBef>
                <a:spcPct val="20000"/>
              </a:spcBef>
              <a:spcAft>
                <a:spcPct val="0"/>
              </a:spcAft>
              <a:buClr>
                <a:srgbClr val="35587F"/>
              </a:buClr>
              <a:buChar char="»"/>
              <a:defRPr>
                <a:solidFill>
                  <a:srgbClr val="115688"/>
                </a:solidFill>
                <a:latin typeface="Verdana" panose="020B0604030504040204" pitchFamily="34" charset="0"/>
              </a:defRPr>
            </a:lvl7pPr>
            <a:lvl8pPr marL="3429000" indent="-228600" eaLnBrk="0" fontAlgn="base" hangingPunct="0">
              <a:spcBef>
                <a:spcPct val="20000"/>
              </a:spcBef>
              <a:spcAft>
                <a:spcPct val="0"/>
              </a:spcAft>
              <a:buClr>
                <a:srgbClr val="35587F"/>
              </a:buClr>
              <a:buChar char="»"/>
              <a:defRPr>
                <a:solidFill>
                  <a:srgbClr val="115688"/>
                </a:solidFill>
                <a:latin typeface="Verdana" panose="020B0604030504040204" pitchFamily="34" charset="0"/>
              </a:defRPr>
            </a:lvl8pPr>
            <a:lvl9pPr marL="3886200" indent="-228600" eaLnBrk="0" fontAlgn="base" hangingPunct="0">
              <a:spcBef>
                <a:spcPct val="20000"/>
              </a:spcBef>
              <a:spcAft>
                <a:spcPct val="0"/>
              </a:spcAft>
              <a:buClr>
                <a:srgbClr val="35587F"/>
              </a:buClr>
              <a:buChar char="»"/>
              <a:defRPr>
                <a:solidFill>
                  <a:srgbClr val="115688"/>
                </a:solidFill>
                <a:latin typeface="Verdana" panose="020B0604030504040204" pitchFamily="34" charset="0"/>
              </a:defRPr>
            </a:lvl9pPr>
          </a:lstStyle>
          <a:p>
            <a:pPr>
              <a:spcBef>
                <a:spcPct val="0"/>
              </a:spcBef>
              <a:spcAft>
                <a:spcPts val="300"/>
              </a:spcAft>
              <a:buClrTx/>
              <a:buNone/>
            </a:pPr>
            <a:r>
              <a:rPr lang="en-US" altLang="en-US" sz="900" b="1" i="1" dirty="0">
                <a:solidFill>
                  <a:schemeClr val="tx1"/>
                </a:solidFill>
                <a:latin typeface="Arial" charset="0"/>
                <a:ea typeface="Arial" charset="0"/>
                <a:cs typeface="Arial" charset="0"/>
              </a:rPr>
              <a:t>JH LIFE ETICKET BUTTON </a:t>
            </a:r>
            <a:br>
              <a:rPr lang="en-US" altLang="en-US" sz="900" b="1" i="1" dirty="0">
                <a:solidFill>
                  <a:schemeClr val="tx1"/>
                </a:solidFill>
                <a:latin typeface="Arial" charset="0"/>
                <a:ea typeface="Arial" charset="0"/>
                <a:cs typeface="Arial" charset="0"/>
              </a:rPr>
            </a:br>
            <a:r>
              <a:rPr lang="en-US" altLang="en-US" sz="900" b="1" i="1" dirty="0">
                <a:solidFill>
                  <a:schemeClr val="tx1"/>
                </a:solidFill>
                <a:latin typeface="Arial" charset="0"/>
                <a:ea typeface="Arial" charset="0"/>
                <a:cs typeface="Arial" charset="0"/>
              </a:rPr>
              <a:t>FOR YOUR WEBSITE</a:t>
            </a:r>
            <a:endParaRPr lang="en-US" altLang="en-US" sz="900" i="1" dirty="0">
              <a:solidFill>
                <a:schemeClr val="tx1"/>
              </a:solidFill>
              <a:latin typeface="Arial" charset="0"/>
              <a:ea typeface="Arial" charset="0"/>
              <a:cs typeface="Arial" charset="0"/>
            </a:endParaRPr>
          </a:p>
          <a:p>
            <a:pPr>
              <a:spcBef>
                <a:spcPct val="0"/>
              </a:spcBef>
              <a:spcAft>
                <a:spcPts val="300"/>
              </a:spcAft>
              <a:buClrTx/>
              <a:buNone/>
            </a:pPr>
            <a:r>
              <a:rPr lang="en-US" altLang="en-US" sz="900" dirty="0">
                <a:solidFill>
                  <a:schemeClr val="tx1"/>
                </a:solidFill>
                <a:latin typeface="Arial" charset="0"/>
                <a:ea typeface="Arial" charset="0"/>
                <a:cs typeface="Arial" charset="0"/>
              </a:rPr>
              <a:t>Use this button if you’d like to add a custom link to your website. Contact your John Hancock Salesperson for details</a:t>
            </a:r>
            <a:br>
              <a:rPr lang="en-US" altLang="en-US" sz="900" dirty="0">
                <a:solidFill>
                  <a:schemeClr val="tx1"/>
                </a:solidFill>
                <a:latin typeface="Arial" charset="0"/>
                <a:ea typeface="Arial" charset="0"/>
                <a:cs typeface="Arial" charset="0"/>
              </a:rPr>
            </a:br>
            <a:endParaRPr lang="en-US" altLang="en-US" sz="900" dirty="0">
              <a:solidFill>
                <a:schemeClr val="tx1"/>
              </a:solidFill>
              <a:latin typeface="Arial" charset="0"/>
              <a:ea typeface="Arial" charset="0"/>
              <a:cs typeface="Arial" charset="0"/>
            </a:endParaRPr>
          </a:p>
        </p:txBody>
      </p:sp>
      <p:grpSp>
        <p:nvGrpSpPr>
          <p:cNvPr id="30" name="Group 29"/>
          <p:cNvGrpSpPr/>
          <p:nvPr/>
        </p:nvGrpSpPr>
        <p:grpSpPr>
          <a:xfrm>
            <a:off x="5355007" y="1385692"/>
            <a:ext cx="1321390" cy="1444661"/>
            <a:chOff x="5304208" y="1385692"/>
            <a:chExt cx="1321390" cy="1444661"/>
          </a:xfrm>
        </p:grpSpPr>
        <p:pic>
          <p:nvPicPr>
            <p:cNvPr id="15" name="Picture 4"/>
            <p:cNvPicPr>
              <a:picLocks noChangeAspect="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5638457" y="1555982"/>
              <a:ext cx="987141" cy="1274371"/>
            </a:xfrm>
            <a:prstGeom prst="rect">
              <a:avLst/>
            </a:prstGeom>
            <a:noFill/>
            <a:ln w="6350">
              <a:solidFill>
                <a:schemeClr val="bg1">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17" name="Picture 16"/>
            <p:cNvPicPr>
              <a:picLocks noChangeAspect="1"/>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5304208" y="1385692"/>
              <a:ext cx="981979" cy="1278618"/>
            </a:xfrm>
            <a:prstGeom prst="rect">
              <a:avLst/>
            </a:prstGeom>
            <a:noFill/>
            <a:ln w="6350">
              <a:solidFill>
                <a:schemeClr val="bg1">
                  <a:lumMod val="50000"/>
                </a:schemeClr>
              </a:solidFill>
              <a:miter lim="800000"/>
              <a:headEnd/>
              <a:tailEnd/>
            </a:ln>
            <a:extLst>
              <a:ext uri="{909E8E84-426E-40DD-AFC4-6F175D3DCCD1}">
                <a14:hiddenFill xmlns:a14="http://schemas.microsoft.com/office/drawing/2010/main">
                  <a:solidFill>
                    <a:srgbClr val="FFFFFF"/>
                  </a:solidFill>
                </a14:hiddenFill>
              </a:ext>
            </a:extLst>
          </p:spPr>
        </p:pic>
      </p:grpSp>
      <p:grpSp>
        <p:nvGrpSpPr>
          <p:cNvPr id="26" name="Group 25"/>
          <p:cNvGrpSpPr/>
          <p:nvPr/>
        </p:nvGrpSpPr>
        <p:grpSpPr>
          <a:xfrm>
            <a:off x="3755862" y="1385692"/>
            <a:ext cx="1165394" cy="1446044"/>
            <a:chOff x="3799404" y="1385692"/>
            <a:chExt cx="1165394" cy="1446044"/>
          </a:xfrm>
        </p:grpSpPr>
        <p:sp>
          <p:nvSpPr>
            <p:cNvPr id="24" name="Rectangle 23"/>
            <p:cNvSpPr/>
            <p:nvPr/>
          </p:nvSpPr>
          <p:spPr bwMode="auto">
            <a:xfrm>
              <a:off x="4003861" y="1588172"/>
              <a:ext cx="953890" cy="1242181"/>
            </a:xfrm>
            <a:prstGeom prst="rect">
              <a:avLst/>
            </a:prstGeom>
            <a:solidFill>
              <a:schemeClr val="bg1"/>
            </a:solidFill>
            <a:ln w="6350">
              <a:solidFill>
                <a:schemeClr val="bg1">
                  <a:lumMod val="50000"/>
                </a:schemeClr>
              </a:solidFill>
            </a:ln>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pic>
          <p:nvPicPr>
            <p:cNvPr id="9" name="Picture 7"/>
            <p:cNvPicPr>
              <a:picLocks noChangeAspect="1"/>
            </p:cNvPicPr>
            <p:nvPr/>
          </p:nvPicPr>
          <p:blipFill>
            <a:blip r:embed="rId8" cstate="email">
              <a:extLst>
                <a:ext uri="{28A0092B-C50C-407E-A947-70E740481C1C}">
                  <a14:useLocalDpi xmlns:a14="http://schemas.microsoft.com/office/drawing/2010/main" val="0"/>
                </a:ext>
              </a:extLst>
            </a:blip>
            <a:srcRect l="311"/>
            <a:stretch>
              <a:fillRect/>
            </a:stretch>
          </p:blipFill>
          <p:spPr bwMode="auto">
            <a:xfrm>
              <a:off x="4003861" y="1581410"/>
              <a:ext cx="960936" cy="1248943"/>
            </a:xfrm>
            <a:prstGeom prst="rect">
              <a:avLst/>
            </a:prstGeom>
            <a:noFill/>
            <a:ln w="6350">
              <a:solidFill>
                <a:schemeClr val="bg1">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23" name="Picture 22"/>
            <p:cNvPicPr>
              <a:picLocks noChangeAspect="1"/>
            </p:cNvPicPr>
            <p:nvPr/>
          </p:nvPicPr>
          <p:blipFill>
            <a:blip r:embed="rId9" cstate="email">
              <a:extLst>
                <a:ext uri="{28A0092B-C50C-407E-A947-70E740481C1C}">
                  <a14:useLocalDpi xmlns:a14="http://schemas.microsoft.com/office/drawing/2010/main" val="0"/>
                </a:ext>
              </a:extLst>
            </a:blip>
            <a:stretch>
              <a:fillRect/>
            </a:stretch>
          </p:blipFill>
          <p:spPr>
            <a:xfrm>
              <a:off x="4003862" y="1588172"/>
              <a:ext cx="960936" cy="1243564"/>
            </a:xfrm>
            <a:prstGeom prst="rect">
              <a:avLst/>
            </a:prstGeom>
          </p:spPr>
        </p:pic>
        <p:sp>
          <p:nvSpPr>
            <p:cNvPr id="22" name="Rectangle 21"/>
            <p:cNvSpPr/>
            <p:nvPr/>
          </p:nvSpPr>
          <p:spPr bwMode="auto">
            <a:xfrm>
              <a:off x="3799404" y="1385692"/>
              <a:ext cx="953890" cy="1242181"/>
            </a:xfrm>
            <a:prstGeom prst="rect">
              <a:avLst/>
            </a:prstGeom>
            <a:solidFill>
              <a:schemeClr val="bg1"/>
            </a:solidFill>
            <a:ln w="6350">
              <a:solidFill>
                <a:schemeClr val="bg1">
                  <a:lumMod val="50000"/>
                </a:schemeClr>
              </a:solidFill>
            </a:ln>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pic>
          <p:nvPicPr>
            <p:cNvPr id="25" name="Picture 24"/>
            <p:cNvPicPr>
              <a:picLocks noChangeAspect="1"/>
            </p:cNvPicPr>
            <p:nvPr/>
          </p:nvPicPr>
          <p:blipFill>
            <a:blip r:embed="rId10" cstate="email">
              <a:extLst>
                <a:ext uri="{28A0092B-C50C-407E-A947-70E740481C1C}">
                  <a14:useLocalDpi xmlns:a14="http://schemas.microsoft.com/office/drawing/2010/main" val="0"/>
                </a:ext>
              </a:extLst>
            </a:blip>
            <a:stretch>
              <a:fillRect/>
            </a:stretch>
          </p:blipFill>
          <p:spPr>
            <a:xfrm>
              <a:off x="3799404" y="1393427"/>
              <a:ext cx="953890" cy="1234446"/>
            </a:xfrm>
            <a:prstGeom prst="rect">
              <a:avLst/>
            </a:prstGeom>
          </p:spPr>
        </p:pic>
      </p:grpSp>
    </p:spTree>
    <p:extLst>
      <p:ext uri="{BB962C8B-B14F-4D97-AF65-F5344CB8AC3E}">
        <p14:creationId xmlns:p14="http://schemas.microsoft.com/office/powerpoint/2010/main" val="2528734659"/>
      </p:ext>
    </p:extLst>
  </p:cSld>
  <p:clrMapOvr>
    <a:masterClrMapping/>
  </p:clrMapOvr>
</p:sld>
</file>

<file path=ppt/theme/theme1.xml><?xml version="1.0" encoding="utf-8"?>
<a:theme xmlns:a="http://schemas.openxmlformats.org/drawingml/2006/main" name="150 Yr Template Insurance-Group-Business-Line">
  <a:themeElements>
    <a:clrScheme name="Custom 25">
      <a:dk1>
        <a:srgbClr val="115688"/>
      </a:dk1>
      <a:lt1>
        <a:srgbClr val="FFFFFF"/>
      </a:lt1>
      <a:dk2>
        <a:srgbClr val="000000"/>
      </a:dk2>
      <a:lt2>
        <a:srgbClr val="808080"/>
      </a:lt2>
      <a:accent1>
        <a:srgbClr val="02275E"/>
      </a:accent1>
      <a:accent2>
        <a:srgbClr val="4777AB"/>
      </a:accent2>
      <a:accent3>
        <a:srgbClr val="FFFFFF"/>
      </a:accent3>
      <a:accent4>
        <a:srgbClr val="0D4873"/>
      </a:accent4>
      <a:accent5>
        <a:srgbClr val="AAACB6"/>
      </a:accent5>
      <a:accent6>
        <a:srgbClr val="3F6B9B"/>
      </a:accent6>
      <a:hlink>
        <a:srgbClr val="006699"/>
      </a:hlink>
      <a:folHlink>
        <a:srgbClr val="115688"/>
      </a:folHlink>
    </a:clrScheme>
    <a:fontScheme name="150 Yr Template Insurance-Group-Business-Lin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50 Yr Template Insurance-Group-Business-Li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50 Yr Template Insurance-Group-Business-Lin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50 Yr Template Insurance-Group-Business-Lin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50 Yr Template Insurance-Group-Business-Lin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50 Yr Template Insurance-Group-Business-Lin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50 Yr Template Insurance-Group-Business-Lin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50 Yr Template Insurance-Group-Business-Lin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50 Yr Template Insurance-Group-Business-Lin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50 Yr Template Insurance-Group-Business-Lin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50 Yr Template Insurance-Group-Business-Lin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50 Yr Template Insurance-Group-Business-Lin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50 Yr Template Insurance-Group-Business-Lin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50 Yr Template Insurance-Group-Business-Line 13">
        <a:dk1>
          <a:srgbClr val="000000"/>
        </a:dk1>
        <a:lt1>
          <a:srgbClr val="FFFFFF"/>
        </a:lt1>
        <a:dk2>
          <a:srgbClr val="000000"/>
        </a:dk2>
        <a:lt2>
          <a:srgbClr val="808080"/>
        </a:lt2>
        <a:accent1>
          <a:srgbClr val="AC1438"/>
        </a:accent1>
        <a:accent2>
          <a:srgbClr val="001D3A"/>
        </a:accent2>
        <a:accent3>
          <a:srgbClr val="FFFFFF"/>
        </a:accent3>
        <a:accent4>
          <a:srgbClr val="000000"/>
        </a:accent4>
        <a:accent5>
          <a:srgbClr val="D2AAAE"/>
        </a:accent5>
        <a:accent6>
          <a:srgbClr val="001934"/>
        </a:accent6>
        <a:hlink>
          <a:srgbClr val="FF9900"/>
        </a:hlink>
        <a:folHlink>
          <a:srgbClr val="003366"/>
        </a:folHlink>
      </a:clrScheme>
      <a:clrMap bg1="lt1" tx1="dk1" bg2="lt2" tx2="dk2" accent1="accent1" accent2="accent2" accent3="accent3" accent4="accent4" accent5="accent5" accent6="accent6" hlink="hlink" folHlink="folHlink"/>
    </a:extraClrScheme>
    <a:extraClrScheme>
      <a:clrScheme name="150 Yr Template Insurance-Group-Business-Line 14">
        <a:dk1>
          <a:srgbClr val="000000"/>
        </a:dk1>
        <a:lt1>
          <a:srgbClr val="FFFFFF"/>
        </a:lt1>
        <a:dk2>
          <a:srgbClr val="000000"/>
        </a:dk2>
        <a:lt2>
          <a:srgbClr val="808080"/>
        </a:lt2>
        <a:accent1>
          <a:srgbClr val="28395E"/>
        </a:accent1>
        <a:accent2>
          <a:srgbClr val="961E43"/>
        </a:accent2>
        <a:accent3>
          <a:srgbClr val="FFFFFF"/>
        </a:accent3>
        <a:accent4>
          <a:srgbClr val="000000"/>
        </a:accent4>
        <a:accent5>
          <a:srgbClr val="ACAEB6"/>
        </a:accent5>
        <a:accent6>
          <a:srgbClr val="871A3C"/>
        </a:accent6>
        <a:hlink>
          <a:srgbClr val="FF9900"/>
        </a:hlink>
        <a:folHlink>
          <a:srgbClr val="003366"/>
        </a:folHlink>
      </a:clrScheme>
      <a:clrMap bg1="lt1" tx1="dk1" bg2="lt2" tx2="dk2" accent1="accent1" accent2="accent2" accent3="accent3" accent4="accent4" accent5="accent5" accent6="accent6" hlink="hlink" folHlink="folHlink"/>
    </a:extraClrScheme>
    <a:extraClrScheme>
      <a:clrScheme name="150 Yr Template Insurance-Group-Business-Line 15">
        <a:dk1>
          <a:srgbClr val="000000"/>
        </a:dk1>
        <a:lt1>
          <a:srgbClr val="FFFFFF"/>
        </a:lt1>
        <a:dk2>
          <a:srgbClr val="000000"/>
        </a:dk2>
        <a:lt2>
          <a:srgbClr val="808080"/>
        </a:lt2>
        <a:accent1>
          <a:srgbClr val="3E4348"/>
        </a:accent1>
        <a:accent2>
          <a:srgbClr val="4777AB"/>
        </a:accent2>
        <a:accent3>
          <a:srgbClr val="FFFFFF"/>
        </a:accent3>
        <a:accent4>
          <a:srgbClr val="000000"/>
        </a:accent4>
        <a:accent5>
          <a:srgbClr val="AFB0B1"/>
        </a:accent5>
        <a:accent6>
          <a:srgbClr val="3F6B9B"/>
        </a:accent6>
        <a:hlink>
          <a:srgbClr val="FF9900"/>
        </a:hlink>
        <a:folHlink>
          <a:srgbClr val="003366"/>
        </a:folHlink>
      </a:clrScheme>
      <a:clrMap bg1="lt1" tx1="dk1" bg2="lt2" tx2="dk2" accent1="accent1" accent2="accent2" accent3="accent3" accent4="accent4" accent5="accent5" accent6="accent6" hlink="hlink" folHlink="folHlink"/>
    </a:extraClrScheme>
    <a:extraClrScheme>
      <a:clrScheme name="150 Yr Template Insurance-Group-Business-Line 16">
        <a:dk1>
          <a:srgbClr val="000000"/>
        </a:dk1>
        <a:lt1>
          <a:srgbClr val="FFFFFF"/>
        </a:lt1>
        <a:dk2>
          <a:srgbClr val="000000"/>
        </a:dk2>
        <a:lt2>
          <a:srgbClr val="808080"/>
        </a:lt2>
        <a:accent1>
          <a:srgbClr val="3E4348"/>
        </a:accent1>
        <a:accent2>
          <a:srgbClr val="4777AB"/>
        </a:accent2>
        <a:accent3>
          <a:srgbClr val="FFFFFF"/>
        </a:accent3>
        <a:accent4>
          <a:srgbClr val="000000"/>
        </a:accent4>
        <a:accent5>
          <a:srgbClr val="AFB0B1"/>
        </a:accent5>
        <a:accent6>
          <a:srgbClr val="3F6B9B"/>
        </a:accent6>
        <a:hlink>
          <a:srgbClr val="FFCC00"/>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150 Yr Template Insurance-Group-Business-Line</Template>
  <TotalTime>25410</TotalTime>
  <Words>922</Words>
  <Application>Microsoft Office PowerPoint</Application>
  <PresentationFormat>On-screen Show (16:9)</PresentationFormat>
  <Paragraphs>104</Paragraphs>
  <Slides>10</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ＭＳ Ｐゴシック</vt:lpstr>
      <vt:lpstr>Arial</vt:lpstr>
      <vt:lpstr>Arial Narrow</vt:lpstr>
      <vt:lpstr>Arial Regular</vt:lpstr>
      <vt:lpstr>Verdana</vt:lpstr>
      <vt:lpstr>150 Yr Template Insurance-Group-Business-Line</vt:lpstr>
      <vt:lpstr>Faster. Easier. Smarter.</vt:lpstr>
      <vt:lpstr>Faster. Easier. Smarter.</vt:lpstr>
      <vt:lpstr>Another benefit of the new ticket submission: ExpressTrack</vt:lpstr>
      <vt:lpstr>How does it work?</vt:lpstr>
      <vt:lpstr>Who will be considered for ExpressTrack?</vt:lpstr>
      <vt:lpstr>Who will most likely receive an ExpressTrack experience?</vt:lpstr>
      <vt:lpstr>ExpressTrack in Action</vt:lpstr>
      <vt:lpstr>JH Life Tickets &amp; ExpressTrack: Overview</vt:lpstr>
      <vt:lpstr>Marketing materials</vt:lpstr>
      <vt:lpstr>PowerPoint Presentation</vt:lpstr>
    </vt:vector>
  </TitlesOfParts>
  <Company>John Hancock</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Business Submission Strategy</dc:title>
  <dc:creator>John Hancock</dc:creator>
  <cp:lastModifiedBy>Edward John Curtin</cp:lastModifiedBy>
  <cp:revision>713</cp:revision>
  <cp:lastPrinted>2017-06-12T12:45:42Z</cp:lastPrinted>
  <dcterms:created xsi:type="dcterms:W3CDTF">2015-10-08T18:28:07Z</dcterms:created>
  <dcterms:modified xsi:type="dcterms:W3CDTF">2017-06-30T19:04:23Z</dcterms:modified>
</cp:coreProperties>
</file>